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411FC7-BAFD-436C-AF9F-38744B6DDE97}" v="634" dt="2019-10-07T12:18:49.9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p:scale>
          <a:sx n="107" d="100"/>
          <a:sy n="107" d="100"/>
        </p:scale>
        <p:origin x="4206"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elis, Hans" userId="cfb46d05-eef1-49e9-9444-7eb488ad71d7" providerId="ADAL" clId="{C1411FC7-BAFD-436C-AF9F-38744B6DDE97}"/>
    <pc:docChg chg="undo redo custSel addSld delSld modSld">
      <pc:chgData name="Nelis, Hans" userId="cfb46d05-eef1-49e9-9444-7eb488ad71d7" providerId="ADAL" clId="{C1411FC7-BAFD-436C-AF9F-38744B6DDE97}" dt="2019-10-07T12:18:49.991" v="629" actId="2696"/>
      <pc:docMkLst>
        <pc:docMk/>
      </pc:docMkLst>
      <pc:sldChg chg="addSp delSp modSp">
        <pc:chgData name="Nelis, Hans" userId="cfb46d05-eef1-49e9-9444-7eb488ad71d7" providerId="ADAL" clId="{C1411FC7-BAFD-436C-AF9F-38744B6DDE97}" dt="2019-10-07T12:17:48.747" v="623" actId="1035"/>
        <pc:sldMkLst>
          <pc:docMk/>
          <pc:sldMk cId="3837346201" sldId="257"/>
        </pc:sldMkLst>
        <pc:spChg chg="del">
          <ac:chgData name="Nelis, Hans" userId="cfb46d05-eef1-49e9-9444-7eb488ad71d7" providerId="ADAL" clId="{C1411FC7-BAFD-436C-AF9F-38744B6DDE97}" dt="2019-10-07T12:11:25.601" v="470" actId="478"/>
          <ac:spMkLst>
            <pc:docMk/>
            <pc:sldMk cId="3837346201" sldId="257"/>
            <ac:spMk id="2" creationId="{42963241-D6E3-45F0-B019-08224C4766BE}"/>
          </ac:spMkLst>
        </pc:spChg>
        <pc:spChg chg="del">
          <ac:chgData name="Nelis, Hans" userId="cfb46d05-eef1-49e9-9444-7eb488ad71d7" providerId="ADAL" clId="{C1411FC7-BAFD-436C-AF9F-38744B6DDE97}" dt="2019-10-07T12:11:28.507" v="471" actId="478"/>
          <ac:spMkLst>
            <pc:docMk/>
            <pc:sldMk cId="3837346201" sldId="257"/>
            <ac:spMk id="3" creationId="{B7B8BB6A-C24E-4EE5-9040-2717400C4F94}"/>
          </ac:spMkLst>
        </pc:spChg>
        <pc:spChg chg="add mod">
          <ac:chgData name="Nelis, Hans" userId="cfb46d05-eef1-49e9-9444-7eb488ad71d7" providerId="ADAL" clId="{C1411FC7-BAFD-436C-AF9F-38744B6DDE97}" dt="2019-10-07T12:17:48.747" v="623" actId="1035"/>
          <ac:spMkLst>
            <pc:docMk/>
            <pc:sldMk cId="3837346201" sldId="257"/>
            <ac:spMk id="11" creationId="{669FA212-7CB5-429D-A89B-22A258295628}"/>
          </ac:spMkLst>
        </pc:spChg>
        <pc:spChg chg="add mod">
          <ac:chgData name="Nelis, Hans" userId="cfb46d05-eef1-49e9-9444-7eb488ad71d7" providerId="ADAL" clId="{C1411FC7-BAFD-436C-AF9F-38744B6DDE97}" dt="2019-10-07T12:17:48.747" v="623" actId="1035"/>
          <ac:spMkLst>
            <pc:docMk/>
            <pc:sldMk cId="3837346201" sldId="257"/>
            <ac:spMk id="12" creationId="{FB56BE64-93D7-4F57-BD9A-788E560F83CD}"/>
          </ac:spMkLst>
        </pc:spChg>
        <pc:spChg chg="add mod">
          <ac:chgData name="Nelis, Hans" userId="cfb46d05-eef1-49e9-9444-7eb488ad71d7" providerId="ADAL" clId="{C1411FC7-BAFD-436C-AF9F-38744B6DDE97}" dt="2019-10-07T12:17:48.747" v="623" actId="1035"/>
          <ac:spMkLst>
            <pc:docMk/>
            <pc:sldMk cId="3837346201" sldId="257"/>
            <ac:spMk id="13" creationId="{FF34BB09-68C1-4D6D-95F8-170412564051}"/>
          </ac:spMkLst>
        </pc:spChg>
        <pc:spChg chg="add mod">
          <ac:chgData name="Nelis, Hans" userId="cfb46d05-eef1-49e9-9444-7eb488ad71d7" providerId="ADAL" clId="{C1411FC7-BAFD-436C-AF9F-38744B6DDE97}" dt="2019-10-07T12:17:48.747" v="623" actId="1035"/>
          <ac:spMkLst>
            <pc:docMk/>
            <pc:sldMk cId="3837346201" sldId="257"/>
            <ac:spMk id="14" creationId="{248435DB-FCE2-41E2-BDF8-8BFB03B187F7}"/>
          </ac:spMkLst>
        </pc:spChg>
        <pc:picChg chg="add del">
          <ac:chgData name="Nelis, Hans" userId="cfb46d05-eef1-49e9-9444-7eb488ad71d7" providerId="ADAL" clId="{C1411FC7-BAFD-436C-AF9F-38744B6DDE97}" dt="2019-10-07T11:26:45.445" v="1" actId="478"/>
          <ac:picMkLst>
            <pc:docMk/>
            <pc:sldMk cId="3837346201" sldId="257"/>
            <ac:picMk id="9" creationId="{AA6228DF-C2BB-44EB-B28E-EC463E601D8D}"/>
          </ac:picMkLst>
        </pc:picChg>
        <pc:picChg chg="add del mod">
          <ac:chgData name="Nelis, Hans" userId="cfb46d05-eef1-49e9-9444-7eb488ad71d7" providerId="ADAL" clId="{C1411FC7-BAFD-436C-AF9F-38744B6DDE97}" dt="2019-10-07T11:27:13.720" v="5" actId="478"/>
          <ac:picMkLst>
            <pc:docMk/>
            <pc:sldMk cId="3837346201" sldId="257"/>
            <ac:picMk id="10" creationId="{7ECDC05C-087D-42ED-BD12-E0D4DF6D6394}"/>
          </ac:picMkLst>
        </pc:picChg>
        <pc:picChg chg="add mod">
          <ac:chgData name="Nelis, Hans" userId="cfb46d05-eef1-49e9-9444-7eb488ad71d7" providerId="ADAL" clId="{C1411FC7-BAFD-436C-AF9F-38744B6DDE97}" dt="2019-10-07T12:17:48.747" v="623" actId="1035"/>
          <ac:picMkLst>
            <pc:docMk/>
            <pc:sldMk cId="3837346201" sldId="257"/>
            <ac:picMk id="15" creationId="{3E9A3934-EB06-4D38-AB88-38AC8FE85F8F}"/>
          </ac:picMkLst>
        </pc:picChg>
      </pc:sldChg>
      <pc:sldChg chg="addSp modSp add">
        <pc:chgData name="Nelis, Hans" userId="cfb46d05-eef1-49e9-9444-7eb488ad71d7" providerId="ADAL" clId="{C1411FC7-BAFD-436C-AF9F-38744B6DDE97}" dt="2019-10-07T11:35:59.204" v="50" actId="3064"/>
        <pc:sldMkLst>
          <pc:docMk/>
          <pc:sldMk cId="3059831747" sldId="258"/>
        </pc:sldMkLst>
        <pc:spChg chg="mod">
          <ac:chgData name="Nelis, Hans" userId="cfb46d05-eef1-49e9-9444-7eb488ad71d7" providerId="ADAL" clId="{C1411FC7-BAFD-436C-AF9F-38744B6DDE97}" dt="2019-10-07T11:35:59.204" v="50" actId="3064"/>
          <ac:spMkLst>
            <pc:docMk/>
            <pc:sldMk cId="3059831747" sldId="258"/>
            <ac:spMk id="2" creationId="{E6245653-F764-43D8-8697-406E874B1951}"/>
          </ac:spMkLst>
        </pc:spChg>
        <pc:spChg chg="mod">
          <ac:chgData name="Nelis, Hans" userId="cfb46d05-eef1-49e9-9444-7eb488ad71d7" providerId="ADAL" clId="{C1411FC7-BAFD-436C-AF9F-38744B6DDE97}" dt="2019-10-07T11:34:24.708" v="45" actId="14100"/>
          <ac:spMkLst>
            <pc:docMk/>
            <pc:sldMk cId="3059831747" sldId="258"/>
            <ac:spMk id="3" creationId="{633E6DE2-0E10-46E0-8275-7FF5AE6CCDD5}"/>
          </ac:spMkLst>
        </pc:spChg>
        <pc:picChg chg="add">
          <ac:chgData name="Nelis, Hans" userId="cfb46d05-eef1-49e9-9444-7eb488ad71d7" providerId="ADAL" clId="{C1411FC7-BAFD-436C-AF9F-38744B6DDE97}" dt="2019-10-07T11:30:40.433" v="7"/>
          <ac:picMkLst>
            <pc:docMk/>
            <pc:sldMk cId="3059831747" sldId="258"/>
            <ac:picMk id="4" creationId="{A6E0B4DE-2541-4899-B6D6-BB6B1196D4B1}"/>
          </ac:picMkLst>
        </pc:picChg>
        <pc:picChg chg="add">
          <ac:chgData name="Nelis, Hans" userId="cfb46d05-eef1-49e9-9444-7eb488ad71d7" providerId="ADAL" clId="{C1411FC7-BAFD-436C-AF9F-38744B6DDE97}" dt="2019-10-07T11:30:40.433" v="7"/>
          <ac:picMkLst>
            <pc:docMk/>
            <pc:sldMk cId="3059831747" sldId="258"/>
            <ac:picMk id="5" creationId="{6D49BEC4-9501-4DF3-87C5-465AB6943E85}"/>
          </ac:picMkLst>
        </pc:picChg>
      </pc:sldChg>
      <pc:sldChg chg="addSp delSp modSp add">
        <pc:chgData name="Nelis, Hans" userId="cfb46d05-eef1-49e9-9444-7eb488ad71d7" providerId="ADAL" clId="{C1411FC7-BAFD-436C-AF9F-38744B6DDE97}" dt="2019-10-07T11:38:15.237" v="127"/>
        <pc:sldMkLst>
          <pc:docMk/>
          <pc:sldMk cId="3155464132" sldId="259"/>
        </pc:sldMkLst>
        <pc:spChg chg="mod">
          <ac:chgData name="Nelis, Hans" userId="cfb46d05-eef1-49e9-9444-7eb488ad71d7" providerId="ADAL" clId="{C1411FC7-BAFD-436C-AF9F-38744B6DDE97}" dt="2019-10-07T11:37:02.680" v="121" actId="113"/>
          <ac:spMkLst>
            <pc:docMk/>
            <pc:sldMk cId="3155464132" sldId="259"/>
            <ac:spMk id="2" creationId="{E6245653-F764-43D8-8697-406E874B1951}"/>
          </ac:spMkLst>
        </pc:spChg>
        <pc:spChg chg="mod">
          <ac:chgData name="Nelis, Hans" userId="cfb46d05-eef1-49e9-9444-7eb488ad71d7" providerId="ADAL" clId="{C1411FC7-BAFD-436C-AF9F-38744B6DDE97}" dt="2019-10-07T11:37:49.822" v="125" actId="113"/>
          <ac:spMkLst>
            <pc:docMk/>
            <pc:sldMk cId="3155464132" sldId="259"/>
            <ac:spMk id="3" creationId="{633E6DE2-0E10-46E0-8275-7FF5AE6CCDD5}"/>
          </ac:spMkLst>
        </pc:spChg>
        <pc:spChg chg="add del">
          <ac:chgData name="Nelis, Hans" userId="cfb46d05-eef1-49e9-9444-7eb488ad71d7" providerId="ADAL" clId="{C1411FC7-BAFD-436C-AF9F-38744B6DDE97}" dt="2019-10-07T11:38:15.237" v="127"/>
          <ac:spMkLst>
            <pc:docMk/>
            <pc:sldMk cId="3155464132" sldId="259"/>
            <ac:spMk id="6" creationId="{7B912F91-46ED-4A68-9AAB-414BAB3FD173}"/>
          </ac:spMkLst>
        </pc:spChg>
      </pc:sldChg>
      <pc:sldChg chg="modSp add">
        <pc:chgData name="Nelis, Hans" userId="cfb46d05-eef1-49e9-9444-7eb488ad71d7" providerId="ADAL" clId="{C1411FC7-BAFD-436C-AF9F-38744B6DDE97}" dt="2019-10-07T12:03:30.145" v="347" actId="6549"/>
        <pc:sldMkLst>
          <pc:docMk/>
          <pc:sldMk cId="3755069071" sldId="260"/>
        </pc:sldMkLst>
        <pc:spChg chg="mod">
          <ac:chgData name="Nelis, Hans" userId="cfb46d05-eef1-49e9-9444-7eb488ad71d7" providerId="ADAL" clId="{C1411FC7-BAFD-436C-AF9F-38744B6DDE97}" dt="2019-10-07T11:39:06.977" v="138" actId="20577"/>
          <ac:spMkLst>
            <pc:docMk/>
            <pc:sldMk cId="3755069071" sldId="260"/>
            <ac:spMk id="2" creationId="{E6245653-F764-43D8-8697-406E874B1951}"/>
          </ac:spMkLst>
        </pc:spChg>
        <pc:spChg chg="mod">
          <ac:chgData name="Nelis, Hans" userId="cfb46d05-eef1-49e9-9444-7eb488ad71d7" providerId="ADAL" clId="{C1411FC7-BAFD-436C-AF9F-38744B6DDE97}" dt="2019-10-07T12:03:30.145" v="347" actId="6549"/>
          <ac:spMkLst>
            <pc:docMk/>
            <pc:sldMk cId="3755069071" sldId="260"/>
            <ac:spMk id="3" creationId="{633E6DE2-0E10-46E0-8275-7FF5AE6CCDD5}"/>
          </ac:spMkLst>
        </pc:spChg>
      </pc:sldChg>
      <pc:sldChg chg="add del">
        <pc:chgData name="Nelis, Hans" userId="cfb46d05-eef1-49e9-9444-7eb488ad71d7" providerId="ADAL" clId="{C1411FC7-BAFD-436C-AF9F-38744B6DDE97}" dt="2019-10-07T11:38:23.423" v="129" actId="2696"/>
        <pc:sldMkLst>
          <pc:docMk/>
          <pc:sldMk cId="3775536404" sldId="260"/>
        </pc:sldMkLst>
      </pc:sldChg>
      <pc:sldChg chg="addSp delSp modSp add">
        <pc:chgData name="Nelis, Hans" userId="cfb46d05-eef1-49e9-9444-7eb488ad71d7" providerId="ADAL" clId="{C1411FC7-BAFD-436C-AF9F-38744B6DDE97}" dt="2019-10-07T11:42:18.485" v="157"/>
        <pc:sldMkLst>
          <pc:docMk/>
          <pc:sldMk cId="237343385" sldId="261"/>
        </pc:sldMkLst>
        <pc:spChg chg="mod">
          <ac:chgData name="Nelis, Hans" userId="cfb46d05-eef1-49e9-9444-7eb488ad71d7" providerId="ADAL" clId="{C1411FC7-BAFD-436C-AF9F-38744B6DDE97}" dt="2019-10-07T11:40:02.037" v="143" actId="20577"/>
          <ac:spMkLst>
            <pc:docMk/>
            <pc:sldMk cId="237343385" sldId="261"/>
            <ac:spMk id="2" creationId="{E6245653-F764-43D8-8697-406E874B1951}"/>
          </ac:spMkLst>
        </pc:spChg>
        <pc:spChg chg="mod">
          <ac:chgData name="Nelis, Hans" userId="cfb46d05-eef1-49e9-9444-7eb488ad71d7" providerId="ADAL" clId="{C1411FC7-BAFD-436C-AF9F-38744B6DDE97}" dt="2019-10-07T11:41:32.694" v="155" actId="113"/>
          <ac:spMkLst>
            <pc:docMk/>
            <pc:sldMk cId="237343385" sldId="261"/>
            <ac:spMk id="3" creationId="{633E6DE2-0E10-46E0-8275-7FF5AE6CCDD5}"/>
          </ac:spMkLst>
        </pc:spChg>
        <pc:spChg chg="add del">
          <ac:chgData name="Nelis, Hans" userId="cfb46d05-eef1-49e9-9444-7eb488ad71d7" providerId="ADAL" clId="{C1411FC7-BAFD-436C-AF9F-38744B6DDE97}" dt="2019-10-07T11:42:18.485" v="157"/>
          <ac:spMkLst>
            <pc:docMk/>
            <pc:sldMk cId="237343385" sldId="261"/>
            <ac:spMk id="6" creationId="{13439969-310A-4FB5-98CB-E5FBAF34C3D3}"/>
          </ac:spMkLst>
        </pc:spChg>
      </pc:sldChg>
      <pc:sldChg chg="modSp add">
        <pc:chgData name="Nelis, Hans" userId="cfb46d05-eef1-49e9-9444-7eb488ad71d7" providerId="ADAL" clId="{C1411FC7-BAFD-436C-AF9F-38744B6DDE97}" dt="2019-10-07T11:43:35.032" v="183" actId="20577"/>
        <pc:sldMkLst>
          <pc:docMk/>
          <pc:sldMk cId="3706666537" sldId="262"/>
        </pc:sldMkLst>
        <pc:spChg chg="mod">
          <ac:chgData name="Nelis, Hans" userId="cfb46d05-eef1-49e9-9444-7eb488ad71d7" providerId="ADAL" clId="{C1411FC7-BAFD-436C-AF9F-38744B6DDE97}" dt="2019-10-07T11:43:35.032" v="183" actId="20577"/>
          <ac:spMkLst>
            <pc:docMk/>
            <pc:sldMk cId="3706666537" sldId="262"/>
            <ac:spMk id="2" creationId="{E6245653-F764-43D8-8697-406E874B1951}"/>
          </ac:spMkLst>
        </pc:spChg>
        <pc:spChg chg="mod">
          <ac:chgData name="Nelis, Hans" userId="cfb46d05-eef1-49e9-9444-7eb488ad71d7" providerId="ADAL" clId="{C1411FC7-BAFD-436C-AF9F-38744B6DDE97}" dt="2019-10-07T11:43:05.807" v="161" actId="27636"/>
          <ac:spMkLst>
            <pc:docMk/>
            <pc:sldMk cId="3706666537" sldId="262"/>
            <ac:spMk id="3" creationId="{633E6DE2-0E10-46E0-8275-7FF5AE6CCDD5}"/>
          </ac:spMkLst>
        </pc:spChg>
      </pc:sldChg>
      <pc:sldChg chg="modSp add">
        <pc:chgData name="Nelis, Hans" userId="cfb46d05-eef1-49e9-9444-7eb488ad71d7" providerId="ADAL" clId="{C1411FC7-BAFD-436C-AF9F-38744B6DDE97}" dt="2019-10-07T12:02:49.793" v="344" actId="113"/>
        <pc:sldMkLst>
          <pc:docMk/>
          <pc:sldMk cId="1257444476" sldId="263"/>
        </pc:sldMkLst>
        <pc:spChg chg="mod">
          <ac:chgData name="Nelis, Hans" userId="cfb46d05-eef1-49e9-9444-7eb488ad71d7" providerId="ADAL" clId="{C1411FC7-BAFD-436C-AF9F-38744B6DDE97}" dt="2019-10-07T11:46:04.643" v="206" actId="20577"/>
          <ac:spMkLst>
            <pc:docMk/>
            <pc:sldMk cId="1257444476" sldId="263"/>
            <ac:spMk id="2" creationId="{E6245653-F764-43D8-8697-406E874B1951}"/>
          </ac:spMkLst>
        </pc:spChg>
        <pc:spChg chg="mod">
          <ac:chgData name="Nelis, Hans" userId="cfb46d05-eef1-49e9-9444-7eb488ad71d7" providerId="ADAL" clId="{C1411FC7-BAFD-436C-AF9F-38744B6DDE97}" dt="2019-10-07T12:02:49.793" v="344" actId="113"/>
          <ac:spMkLst>
            <pc:docMk/>
            <pc:sldMk cId="1257444476" sldId="263"/>
            <ac:spMk id="3" creationId="{633E6DE2-0E10-46E0-8275-7FF5AE6CCDD5}"/>
          </ac:spMkLst>
        </pc:spChg>
      </pc:sldChg>
      <pc:sldChg chg="addSp delSp modSp add">
        <pc:chgData name="Nelis, Hans" userId="cfb46d05-eef1-49e9-9444-7eb488ad71d7" providerId="ADAL" clId="{C1411FC7-BAFD-436C-AF9F-38744B6DDE97}" dt="2019-10-07T11:55:56.078" v="254" actId="20577"/>
        <pc:sldMkLst>
          <pc:docMk/>
          <pc:sldMk cId="4166002526" sldId="264"/>
        </pc:sldMkLst>
        <pc:spChg chg="mod">
          <ac:chgData name="Nelis, Hans" userId="cfb46d05-eef1-49e9-9444-7eb488ad71d7" providerId="ADAL" clId="{C1411FC7-BAFD-436C-AF9F-38744B6DDE97}" dt="2019-10-07T11:47:59.371" v="225" actId="20577"/>
          <ac:spMkLst>
            <pc:docMk/>
            <pc:sldMk cId="4166002526" sldId="264"/>
            <ac:spMk id="2" creationId="{E6245653-F764-43D8-8697-406E874B1951}"/>
          </ac:spMkLst>
        </pc:spChg>
        <pc:spChg chg="mod">
          <ac:chgData name="Nelis, Hans" userId="cfb46d05-eef1-49e9-9444-7eb488ad71d7" providerId="ADAL" clId="{C1411FC7-BAFD-436C-AF9F-38744B6DDE97}" dt="2019-10-07T11:48:37.201" v="234" actId="14100"/>
          <ac:spMkLst>
            <pc:docMk/>
            <pc:sldMk cId="4166002526" sldId="264"/>
            <ac:spMk id="3" creationId="{633E6DE2-0E10-46E0-8275-7FF5AE6CCDD5}"/>
          </ac:spMkLst>
        </pc:spChg>
        <pc:spChg chg="add mod">
          <ac:chgData name="Nelis, Hans" userId="cfb46d05-eef1-49e9-9444-7eb488ad71d7" providerId="ADAL" clId="{C1411FC7-BAFD-436C-AF9F-38744B6DDE97}" dt="2019-10-07T11:55:56.078" v="254" actId="20577"/>
          <ac:spMkLst>
            <pc:docMk/>
            <pc:sldMk cId="4166002526" sldId="264"/>
            <ac:spMk id="6" creationId="{75CC8226-5D64-4810-B849-744B354526B8}"/>
          </ac:spMkLst>
        </pc:spChg>
        <pc:spChg chg="add mod">
          <ac:chgData name="Nelis, Hans" userId="cfb46d05-eef1-49e9-9444-7eb488ad71d7" providerId="ADAL" clId="{C1411FC7-BAFD-436C-AF9F-38744B6DDE97}" dt="2019-10-07T11:55:47.799" v="253" actId="208"/>
          <ac:spMkLst>
            <pc:docMk/>
            <pc:sldMk cId="4166002526" sldId="264"/>
            <ac:spMk id="9" creationId="{0C14B5B2-CA75-401C-9B8C-33CB071B3AF1}"/>
          </ac:spMkLst>
        </pc:spChg>
        <pc:cxnChg chg="add del mod">
          <ac:chgData name="Nelis, Hans" userId="cfb46d05-eef1-49e9-9444-7eb488ad71d7" providerId="ADAL" clId="{C1411FC7-BAFD-436C-AF9F-38744B6DDE97}" dt="2019-10-07T11:55:19.076" v="246" actId="478"/>
          <ac:cxnSpMkLst>
            <pc:docMk/>
            <pc:sldMk cId="4166002526" sldId="264"/>
            <ac:cxnSpMk id="8" creationId="{0DFE7A34-4B6F-4DFC-B5F8-542DC5EEBDA8}"/>
          </ac:cxnSpMkLst>
        </pc:cxnChg>
      </pc:sldChg>
      <pc:sldChg chg="modSp add">
        <pc:chgData name="Nelis, Hans" userId="cfb46d05-eef1-49e9-9444-7eb488ad71d7" providerId="ADAL" clId="{C1411FC7-BAFD-436C-AF9F-38744B6DDE97}" dt="2019-10-07T12:02:25.495" v="343" actId="948"/>
        <pc:sldMkLst>
          <pc:docMk/>
          <pc:sldMk cId="1441780815" sldId="265"/>
        </pc:sldMkLst>
        <pc:spChg chg="mod">
          <ac:chgData name="Nelis, Hans" userId="cfb46d05-eef1-49e9-9444-7eb488ad71d7" providerId="ADAL" clId="{C1411FC7-BAFD-436C-AF9F-38744B6DDE97}" dt="2019-10-07T11:56:23.495" v="266" actId="20577"/>
          <ac:spMkLst>
            <pc:docMk/>
            <pc:sldMk cId="1441780815" sldId="265"/>
            <ac:spMk id="2" creationId="{E6245653-F764-43D8-8697-406E874B1951}"/>
          </ac:spMkLst>
        </pc:spChg>
        <pc:spChg chg="mod">
          <ac:chgData name="Nelis, Hans" userId="cfb46d05-eef1-49e9-9444-7eb488ad71d7" providerId="ADAL" clId="{C1411FC7-BAFD-436C-AF9F-38744B6DDE97}" dt="2019-10-07T12:02:25.495" v="343" actId="948"/>
          <ac:spMkLst>
            <pc:docMk/>
            <pc:sldMk cId="1441780815" sldId="265"/>
            <ac:spMk id="3" creationId="{633E6DE2-0E10-46E0-8275-7FF5AE6CCDD5}"/>
          </ac:spMkLst>
        </pc:spChg>
      </pc:sldChg>
      <pc:sldChg chg="addSp modSp add">
        <pc:chgData name="Nelis, Hans" userId="cfb46d05-eef1-49e9-9444-7eb488ad71d7" providerId="ADAL" clId="{C1411FC7-BAFD-436C-AF9F-38744B6DDE97}" dt="2019-10-07T12:04:57.643" v="371" actId="1036"/>
        <pc:sldMkLst>
          <pc:docMk/>
          <pc:sldMk cId="850812767" sldId="266"/>
        </pc:sldMkLst>
        <pc:spChg chg="mod">
          <ac:chgData name="Nelis, Hans" userId="cfb46d05-eef1-49e9-9444-7eb488ad71d7" providerId="ADAL" clId="{C1411FC7-BAFD-436C-AF9F-38744B6DDE97}" dt="2019-10-07T12:02:00.532" v="341" actId="113"/>
          <ac:spMkLst>
            <pc:docMk/>
            <pc:sldMk cId="850812767" sldId="266"/>
            <ac:spMk id="2" creationId="{E6245653-F764-43D8-8697-406E874B1951}"/>
          </ac:spMkLst>
        </pc:spChg>
        <pc:spChg chg="mod">
          <ac:chgData name="Nelis, Hans" userId="cfb46d05-eef1-49e9-9444-7eb488ad71d7" providerId="ADAL" clId="{C1411FC7-BAFD-436C-AF9F-38744B6DDE97}" dt="2019-10-07T12:04:50.567" v="356" actId="948"/>
          <ac:spMkLst>
            <pc:docMk/>
            <pc:sldMk cId="850812767" sldId="266"/>
            <ac:spMk id="3" creationId="{633E6DE2-0E10-46E0-8275-7FF5AE6CCDD5}"/>
          </ac:spMkLst>
        </pc:spChg>
        <pc:spChg chg="add mod">
          <ac:chgData name="Nelis, Hans" userId="cfb46d05-eef1-49e9-9444-7eb488ad71d7" providerId="ADAL" clId="{C1411FC7-BAFD-436C-AF9F-38744B6DDE97}" dt="2019-10-07T12:04:57.643" v="371" actId="1036"/>
          <ac:spMkLst>
            <pc:docMk/>
            <pc:sldMk cId="850812767" sldId="266"/>
            <ac:spMk id="6" creationId="{FF70E4A2-A6E6-4BDC-A96C-4C6AF5ADA9A8}"/>
          </ac:spMkLst>
        </pc:spChg>
        <pc:spChg chg="add mod">
          <ac:chgData name="Nelis, Hans" userId="cfb46d05-eef1-49e9-9444-7eb488ad71d7" providerId="ADAL" clId="{C1411FC7-BAFD-436C-AF9F-38744B6DDE97}" dt="2019-10-07T12:04:57.643" v="371" actId="1036"/>
          <ac:spMkLst>
            <pc:docMk/>
            <pc:sldMk cId="850812767" sldId="266"/>
            <ac:spMk id="7" creationId="{4519074B-95C1-4B92-8DB2-B9474EB44C3F}"/>
          </ac:spMkLst>
        </pc:spChg>
      </pc:sldChg>
      <pc:sldChg chg="modSp add">
        <pc:chgData name="Nelis, Hans" userId="cfb46d05-eef1-49e9-9444-7eb488ad71d7" providerId="ADAL" clId="{C1411FC7-BAFD-436C-AF9F-38744B6DDE97}" dt="2019-10-07T12:09:41.958" v="467" actId="114"/>
        <pc:sldMkLst>
          <pc:docMk/>
          <pc:sldMk cId="2995054218" sldId="267"/>
        </pc:sldMkLst>
        <pc:spChg chg="mod">
          <ac:chgData name="Nelis, Hans" userId="cfb46d05-eef1-49e9-9444-7eb488ad71d7" providerId="ADAL" clId="{C1411FC7-BAFD-436C-AF9F-38744B6DDE97}" dt="2019-10-07T12:05:54.810" v="373" actId="6549"/>
          <ac:spMkLst>
            <pc:docMk/>
            <pc:sldMk cId="2995054218" sldId="267"/>
            <ac:spMk id="2" creationId="{E6245653-F764-43D8-8697-406E874B1951}"/>
          </ac:spMkLst>
        </pc:spChg>
        <pc:spChg chg="mod">
          <ac:chgData name="Nelis, Hans" userId="cfb46d05-eef1-49e9-9444-7eb488ad71d7" providerId="ADAL" clId="{C1411FC7-BAFD-436C-AF9F-38744B6DDE97}" dt="2019-10-07T12:09:41.958" v="467" actId="114"/>
          <ac:spMkLst>
            <pc:docMk/>
            <pc:sldMk cId="2995054218" sldId="267"/>
            <ac:spMk id="3" creationId="{633E6DE2-0E10-46E0-8275-7FF5AE6CCDD5}"/>
          </ac:spMkLst>
        </pc:spChg>
      </pc:sldChg>
      <pc:sldChg chg="addSp delSp modSp add del">
        <pc:chgData name="Nelis, Hans" userId="cfb46d05-eef1-49e9-9444-7eb488ad71d7" providerId="ADAL" clId="{C1411FC7-BAFD-436C-AF9F-38744B6DDE97}" dt="2019-10-07T12:18:49.991" v="629" actId="2696"/>
        <pc:sldMkLst>
          <pc:docMk/>
          <pc:sldMk cId="444616579" sldId="268"/>
        </pc:sldMkLst>
        <pc:graphicFrameChg chg="add del mod">
          <ac:chgData name="Nelis, Hans" userId="cfb46d05-eef1-49e9-9444-7eb488ad71d7" providerId="ADAL" clId="{C1411FC7-BAFD-436C-AF9F-38744B6DDE97}" dt="2019-10-07T12:18:47.632" v="628" actId="478"/>
          <ac:graphicFrameMkLst>
            <pc:docMk/>
            <pc:sldMk cId="444616579" sldId="268"/>
            <ac:graphicFrameMk id="4" creationId="{A1512060-05B7-4547-8654-92F87ACA7659}"/>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A54B35-82A9-42A5-AF77-B6DD9AE216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nl-NL"/>
          </a:p>
        </p:txBody>
      </p:sp>
      <p:sp>
        <p:nvSpPr>
          <p:cNvPr id="3" name="Subtitle 2">
            <a:extLst>
              <a:ext uri="{FF2B5EF4-FFF2-40B4-BE49-F238E27FC236}">
                <a16:creationId xmlns:a16="http://schemas.microsoft.com/office/drawing/2014/main" xmlns="" id="{EE01AF77-059E-4CCA-BB14-84E71950B8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l-NL"/>
          </a:p>
        </p:txBody>
      </p:sp>
      <p:sp>
        <p:nvSpPr>
          <p:cNvPr id="4" name="Date Placeholder 3">
            <a:extLst>
              <a:ext uri="{FF2B5EF4-FFF2-40B4-BE49-F238E27FC236}">
                <a16:creationId xmlns:a16="http://schemas.microsoft.com/office/drawing/2014/main" xmlns="" id="{22492125-3ABB-481E-AF45-52F8EF951392}"/>
              </a:ext>
            </a:extLst>
          </p:cNvPr>
          <p:cNvSpPr>
            <a:spLocks noGrp="1"/>
          </p:cNvSpPr>
          <p:nvPr>
            <p:ph type="dt" sz="half" idx="10"/>
          </p:nvPr>
        </p:nvSpPr>
        <p:spPr/>
        <p:txBody>
          <a:bodyPr/>
          <a:lstStyle/>
          <a:p>
            <a:fld id="{19E8126A-6C6B-4BB7-98A6-7B8EE0ABC951}" type="datetimeFigureOut">
              <a:rPr lang="nl-NL" smtClean="0"/>
              <a:t>8-10-2019</a:t>
            </a:fld>
            <a:endParaRPr lang="nl-NL"/>
          </a:p>
        </p:txBody>
      </p:sp>
      <p:sp>
        <p:nvSpPr>
          <p:cNvPr id="5" name="Footer Placeholder 4">
            <a:extLst>
              <a:ext uri="{FF2B5EF4-FFF2-40B4-BE49-F238E27FC236}">
                <a16:creationId xmlns:a16="http://schemas.microsoft.com/office/drawing/2014/main" xmlns="" id="{B557BCC3-2461-442B-A598-E4916C23866D}"/>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xmlns="" id="{55E04F41-8425-4310-8DCE-4D5128A6CC91}"/>
              </a:ext>
            </a:extLst>
          </p:cNvPr>
          <p:cNvSpPr>
            <a:spLocks noGrp="1"/>
          </p:cNvSpPr>
          <p:nvPr>
            <p:ph type="sldNum" sz="quarter" idx="12"/>
          </p:nvPr>
        </p:nvSpPr>
        <p:spPr/>
        <p:txBody>
          <a:bodyPr/>
          <a:lstStyle/>
          <a:p>
            <a:fld id="{646F3F33-0773-467E-93CB-EBAB6BF9F7A0}" type="slidenum">
              <a:rPr lang="nl-NL" smtClean="0"/>
              <a:t>‹nr.›</a:t>
            </a:fld>
            <a:endParaRPr lang="nl-NL"/>
          </a:p>
        </p:txBody>
      </p:sp>
    </p:spTree>
    <p:extLst>
      <p:ext uri="{BB962C8B-B14F-4D97-AF65-F5344CB8AC3E}">
        <p14:creationId xmlns:p14="http://schemas.microsoft.com/office/powerpoint/2010/main" val="1821172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8D421B-0A27-40BA-918A-747326548831}"/>
              </a:ext>
            </a:extLst>
          </p:cNvPr>
          <p:cNvSpPr>
            <a:spLocks noGrp="1"/>
          </p:cNvSpPr>
          <p:nvPr>
            <p:ph type="title"/>
          </p:nvPr>
        </p:nvSpPr>
        <p:spPr/>
        <p:txBody>
          <a:bodyPr/>
          <a:lstStyle/>
          <a:p>
            <a:r>
              <a:rPr lang="en-US"/>
              <a:t>Click to edit Master title style</a:t>
            </a:r>
            <a:endParaRPr lang="nl-NL"/>
          </a:p>
        </p:txBody>
      </p:sp>
      <p:sp>
        <p:nvSpPr>
          <p:cNvPr id="3" name="Vertical Text Placeholder 2">
            <a:extLst>
              <a:ext uri="{FF2B5EF4-FFF2-40B4-BE49-F238E27FC236}">
                <a16:creationId xmlns:a16="http://schemas.microsoft.com/office/drawing/2014/main" xmlns="" id="{7B72325F-F236-474E-8B9C-8D374FA7D67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xmlns="" id="{73A76BCF-6491-47DC-8214-739F34CF96BB}"/>
              </a:ext>
            </a:extLst>
          </p:cNvPr>
          <p:cNvSpPr>
            <a:spLocks noGrp="1"/>
          </p:cNvSpPr>
          <p:nvPr>
            <p:ph type="dt" sz="half" idx="10"/>
          </p:nvPr>
        </p:nvSpPr>
        <p:spPr/>
        <p:txBody>
          <a:bodyPr/>
          <a:lstStyle/>
          <a:p>
            <a:fld id="{19E8126A-6C6B-4BB7-98A6-7B8EE0ABC951}" type="datetimeFigureOut">
              <a:rPr lang="nl-NL" smtClean="0"/>
              <a:t>8-10-2019</a:t>
            </a:fld>
            <a:endParaRPr lang="nl-NL"/>
          </a:p>
        </p:txBody>
      </p:sp>
      <p:sp>
        <p:nvSpPr>
          <p:cNvPr id="5" name="Footer Placeholder 4">
            <a:extLst>
              <a:ext uri="{FF2B5EF4-FFF2-40B4-BE49-F238E27FC236}">
                <a16:creationId xmlns:a16="http://schemas.microsoft.com/office/drawing/2014/main" xmlns="" id="{93CB9A82-73ED-4DBB-8C7E-3DECFDB93AFB}"/>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xmlns="" id="{DD330433-8090-424C-887E-33F941E667B7}"/>
              </a:ext>
            </a:extLst>
          </p:cNvPr>
          <p:cNvSpPr>
            <a:spLocks noGrp="1"/>
          </p:cNvSpPr>
          <p:nvPr>
            <p:ph type="sldNum" sz="quarter" idx="12"/>
          </p:nvPr>
        </p:nvSpPr>
        <p:spPr/>
        <p:txBody>
          <a:bodyPr/>
          <a:lstStyle/>
          <a:p>
            <a:fld id="{646F3F33-0773-467E-93CB-EBAB6BF9F7A0}" type="slidenum">
              <a:rPr lang="nl-NL" smtClean="0"/>
              <a:t>‹nr.›</a:t>
            </a:fld>
            <a:endParaRPr lang="nl-NL"/>
          </a:p>
        </p:txBody>
      </p:sp>
    </p:spTree>
    <p:extLst>
      <p:ext uri="{BB962C8B-B14F-4D97-AF65-F5344CB8AC3E}">
        <p14:creationId xmlns:p14="http://schemas.microsoft.com/office/powerpoint/2010/main" val="1170611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06CC90D-6663-49EE-805F-5FBC21172F7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nl-NL"/>
          </a:p>
        </p:txBody>
      </p:sp>
      <p:sp>
        <p:nvSpPr>
          <p:cNvPr id="3" name="Vertical Text Placeholder 2">
            <a:extLst>
              <a:ext uri="{FF2B5EF4-FFF2-40B4-BE49-F238E27FC236}">
                <a16:creationId xmlns:a16="http://schemas.microsoft.com/office/drawing/2014/main" xmlns="" id="{D163D390-48ED-479C-8290-6EA3BAB7418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xmlns="" id="{3816064A-9BBB-4895-AF96-EC624B374A7D}"/>
              </a:ext>
            </a:extLst>
          </p:cNvPr>
          <p:cNvSpPr>
            <a:spLocks noGrp="1"/>
          </p:cNvSpPr>
          <p:nvPr>
            <p:ph type="dt" sz="half" idx="10"/>
          </p:nvPr>
        </p:nvSpPr>
        <p:spPr/>
        <p:txBody>
          <a:bodyPr/>
          <a:lstStyle/>
          <a:p>
            <a:fld id="{19E8126A-6C6B-4BB7-98A6-7B8EE0ABC951}" type="datetimeFigureOut">
              <a:rPr lang="nl-NL" smtClean="0"/>
              <a:t>8-10-2019</a:t>
            </a:fld>
            <a:endParaRPr lang="nl-NL"/>
          </a:p>
        </p:txBody>
      </p:sp>
      <p:sp>
        <p:nvSpPr>
          <p:cNvPr id="5" name="Footer Placeholder 4">
            <a:extLst>
              <a:ext uri="{FF2B5EF4-FFF2-40B4-BE49-F238E27FC236}">
                <a16:creationId xmlns:a16="http://schemas.microsoft.com/office/drawing/2014/main" xmlns="" id="{EC8962DC-E87B-4A01-9E23-F15F91F7ED34}"/>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xmlns="" id="{5D790E70-6046-4A24-B911-E6391FDF8F82}"/>
              </a:ext>
            </a:extLst>
          </p:cNvPr>
          <p:cNvSpPr>
            <a:spLocks noGrp="1"/>
          </p:cNvSpPr>
          <p:nvPr>
            <p:ph type="sldNum" sz="quarter" idx="12"/>
          </p:nvPr>
        </p:nvSpPr>
        <p:spPr/>
        <p:txBody>
          <a:bodyPr/>
          <a:lstStyle/>
          <a:p>
            <a:fld id="{646F3F33-0773-467E-93CB-EBAB6BF9F7A0}" type="slidenum">
              <a:rPr lang="nl-NL" smtClean="0"/>
              <a:t>‹nr.›</a:t>
            </a:fld>
            <a:endParaRPr lang="nl-NL"/>
          </a:p>
        </p:txBody>
      </p:sp>
    </p:spTree>
    <p:extLst>
      <p:ext uri="{BB962C8B-B14F-4D97-AF65-F5344CB8AC3E}">
        <p14:creationId xmlns:p14="http://schemas.microsoft.com/office/powerpoint/2010/main" val="295030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870A7D-09A9-41AD-9F70-60384B920983}"/>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xmlns="" id="{E88EFCCF-F259-4B55-AB20-58B54315456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xmlns="" id="{2BFC820B-339E-4F86-BDB8-92046E41DFC2}"/>
              </a:ext>
            </a:extLst>
          </p:cNvPr>
          <p:cNvSpPr>
            <a:spLocks noGrp="1"/>
          </p:cNvSpPr>
          <p:nvPr>
            <p:ph type="dt" sz="half" idx="10"/>
          </p:nvPr>
        </p:nvSpPr>
        <p:spPr/>
        <p:txBody>
          <a:bodyPr/>
          <a:lstStyle/>
          <a:p>
            <a:fld id="{19E8126A-6C6B-4BB7-98A6-7B8EE0ABC951}" type="datetimeFigureOut">
              <a:rPr lang="nl-NL" smtClean="0"/>
              <a:t>8-10-2019</a:t>
            </a:fld>
            <a:endParaRPr lang="nl-NL"/>
          </a:p>
        </p:txBody>
      </p:sp>
      <p:sp>
        <p:nvSpPr>
          <p:cNvPr id="5" name="Footer Placeholder 4">
            <a:extLst>
              <a:ext uri="{FF2B5EF4-FFF2-40B4-BE49-F238E27FC236}">
                <a16:creationId xmlns:a16="http://schemas.microsoft.com/office/drawing/2014/main" xmlns="" id="{0179F707-9721-41BF-869C-E955DC5D4855}"/>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xmlns="" id="{7DDC26C8-F373-4383-B30B-4E8EBD864E69}"/>
              </a:ext>
            </a:extLst>
          </p:cNvPr>
          <p:cNvSpPr>
            <a:spLocks noGrp="1"/>
          </p:cNvSpPr>
          <p:nvPr>
            <p:ph type="sldNum" sz="quarter" idx="12"/>
          </p:nvPr>
        </p:nvSpPr>
        <p:spPr/>
        <p:txBody>
          <a:bodyPr/>
          <a:lstStyle/>
          <a:p>
            <a:fld id="{646F3F33-0773-467E-93CB-EBAB6BF9F7A0}" type="slidenum">
              <a:rPr lang="nl-NL" smtClean="0"/>
              <a:t>‹nr.›</a:t>
            </a:fld>
            <a:endParaRPr lang="nl-NL"/>
          </a:p>
        </p:txBody>
      </p:sp>
    </p:spTree>
    <p:extLst>
      <p:ext uri="{BB962C8B-B14F-4D97-AF65-F5344CB8AC3E}">
        <p14:creationId xmlns:p14="http://schemas.microsoft.com/office/powerpoint/2010/main" val="2520567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34F0CB-9DE1-449D-BCFA-198FCE3D2C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nl-NL"/>
          </a:p>
        </p:txBody>
      </p:sp>
      <p:sp>
        <p:nvSpPr>
          <p:cNvPr id="3" name="Text Placeholder 2">
            <a:extLst>
              <a:ext uri="{FF2B5EF4-FFF2-40B4-BE49-F238E27FC236}">
                <a16:creationId xmlns:a16="http://schemas.microsoft.com/office/drawing/2014/main" xmlns="" id="{134FBD80-05E8-45C0-8C55-5D54F98004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CF44520E-497B-45DB-BCBC-2EBAF5D5B5D0}"/>
              </a:ext>
            </a:extLst>
          </p:cNvPr>
          <p:cNvSpPr>
            <a:spLocks noGrp="1"/>
          </p:cNvSpPr>
          <p:nvPr>
            <p:ph type="dt" sz="half" idx="10"/>
          </p:nvPr>
        </p:nvSpPr>
        <p:spPr/>
        <p:txBody>
          <a:bodyPr/>
          <a:lstStyle/>
          <a:p>
            <a:fld id="{19E8126A-6C6B-4BB7-98A6-7B8EE0ABC951}" type="datetimeFigureOut">
              <a:rPr lang="nl-NL" smtClean="0"/>
              <a:t>8-10-2019</a:t>
            </a:fld>
            <a:endParaRPr lang="nl-NL"/>
          </a:p>
        </p:txBody>
      </p:sp>
      <p:sp>
        <p:nvSpPr>
          <p:cNvPr id="5" name="Footer Placeholder 4">
            <a:extLst>
              <a:ext uri="{FF2B5EF4-FFF2-40B4-BE49-F238E27FC236}">
                <a16:creationId xmlns:a16="http://schemas.microsoft.com/office/drawing/2014/main" xmlns="" id="{62FAE462-5A2E-4F8B-89B7-FAF529AAAE15}"/>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xmlns="" id="{509AA5AE-30B9-4794-9EA0-CD8F05CEE4D3}"/>
              </a:ext>
            </a:extLst>
          </p:cNvPr>
          <p:cNvSpPr>
            <a:spLocks noGrp="1"/>
          </p:cNvSpPr>
          <p:nvPr>
            <p:ph type="sldNum" sz="quarter" idx="12"/>
          </p:nvPr>
        </p:nvSpPr>
        <p:spPr/>
        <p:txBody>
          <a:bodyPr/>
          <a:lstStyle/>
          <a:p>
            <a:fld id="{646F3F33-0773-467E-93CB-EBAB6BF9F7A0}" type="slidenum">
              <a:rPr lang="nl-NL" smtClean="0"/>
              <a:t>‹nr.›</a:t>
            </a:fld>
            <a:endParaRPr lang="nl-NL"/>
          </a:p>
        </p:txBody>
      </p:sp>
    </p:spTree>
    <p:extLst>
      <p:ext uri="{BB962C8B-B14F-4D97-AF65-F5344CB8AC3E}">
        <p14:creationId xmlns:p14="http://schemas.microsoft.com/office/powerpoint/2010/main" val="3452052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DAAFB-C772-454F-A907-E8473F9E8DE9}"/>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xmlns="" id="{188169C2-2953-4C39-A10F-89CD9AB2749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a:extLst>
              <a:ext uri="{FF2B5EF4-FFF2-40B4-BE49-F238E27FC236}">
                <a16:creationId xmlns:a16="http://schemas.microsoft.com/office/drawing/2014/main" xmlns="" id="{784FF934-D281-41C4-83B8-96670112FA8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Date Placeholder 4">
            <a:extLst>
              <a:ext uri="{FF2B5EF4-FFF2-40B4-BE49-F238E27FC236}">
                <a16:creationId xmlns:a16="http://schemas.microsoft.com/office/drawing/2014/main" xmlns="" id="{9C3950F3-06D0-41AA-9164-774184081E7F}"/>
              </a:ext>
            </a:extLst>
          </p:cNvPr>
          <p:cNvSpPr>
            <a:spLocks noGrp="1"/>
          </p:cNvSpPr>
          <p:nvPr>
            <p:ph type="dt" sz="half" idx="10"/>
          </p:nvPr>
        </p:nvSpPr>
        <p:spPr/>
        <p:txBody>
          <a:bodyPr/>
          <a:lstStyle/>
          <a:p>
            <a:fld id="{19E8126A-6C6B-4BB7-98A6-7B8EE0ABC951}" type="datetimeFigureOut">
              <a:rPr lang="nl-NL" smtClean="0"/>
              <a:t>8-10-2019</a:t>
            </a:fld>
            <a:endParaRPr lang="nl-NL"/>
          </a:p>
        </p:txBody>
      </p:sp>
      <p:sp>
        <p:nvSpPr>
          <p:cNvPr id="6" name="Footer Placeholder 5">
            <a:extLst>
              <a:ext uri="{FF2B5EF4-FFF2-40B4-BE49-F238E27FC236}">
                <a16:creationId xmlns:a16="http://schemas.microsoft.com/office/drawing/2014/main" xmlns="" id="{CEA5BCAF-FF04-4B46-996F-C202658CCCCA}"/>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xmlns="" id="{8EA4ACA7-8F90-410D-80D8-32EB9A355EEB}"/>
              </a:ext>
            </a:extLst>
          </p:cNvPr>
          <p:cNvSpPr>
            <a:spLocks noGrp="1"/>
          </p:cNvSpPr>
          <p:nvPr>
            <p:ph type="sldNum" sz="quarter" idx="12"/>
          </p:nvPr>
        </p:nvSpPr>
        <p:spPr/>
        <p:txBody>
          <a:bodyPr/>
          <a:lstStyle/>
          <a:p>
            <a:fld id="{646F3F33-0773-467E-93CB-EBAB6BF9F7A0}" type="slidenum">
              <a:rPr lang="nl-NL" smtClean="0"/>
              <a:t>‹nr.›</a:t>
            </a:fld>
            <a:endParaRPr lang="nl-NL"/>
          </a:p>
        </p:txBody>
      </p:sp>
    </p:spTree>
    <p:extLst>
      <p:ext uri="{BB962C8B-B14F-4D97-AF65-F5344CB8AC3E}">
        <p14:creationId xmlns:p14="http://schemas.microsoft.com/office/powerpoint/2010/main" val="1569843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B4F807-73A6-42A0-8C38-C120E11952FB}"/>
              </a:ext>
            </a:extLst>
          </p:cNvPr>
          <p:cNvSpPr>
            <a:spLocks noGrp="1"/>
          </p:cNvSpPr>
          <p:nvPr>
            <p:ph type="title"/>
          </p:nvPr>
        </p:nvSpPr>
        <p:spPr>
          <a:xfrm>
            <a:off x="839788" y="365125"/>
            <a:ext cx="10515600" cy="1325563"/>
          </a:xfrm>
        </p:spPr>
        <p:txBody>
          <a:bodyPr/>
          <a:lstStyle/>
          <a:p>
            <a:r>
              <a:rPr lang="en-US"/>
              <a:t>Click to edit Master title style</a:t>
            </a:r>
            <a:endParaRPr lang="nl-NL"/>
          </a:p>
        </p:txBody>
      </p:sp>
      <p:sp>
        <p:nvSpPr>
          <p:cNvPr id="3" name="Text Placeholder 2">
            <a:extLst>
              <a:ext uri="{FF2B5EF4-FFF2-40B4-BE49-F238E27FC236}">
                <a16:creationId xmlns:a16="http://schemas.microsoft.com/office/drawing/2014/main" xmlns="" id="{85AD5160-E742-4DCB-ADB9-C7C192440E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E9E2EBF6-64E6-4482-BFC7-C2F98ECBC07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a:extLst>
              <a:ext uri="{FF2B5EF4-FFF2-40B4-BE49-F238E27FC236}">
                <a16:creationId xmlns:a16="http://schemas.microsoft.com/office/drawing/2014/main" xmlns="" id="{8C0D4F0A-6280-4E6B-BADD-A3842C6A15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F9338BCE-4750-4330-A663-6F9E184EEBF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Date Placeholder 6">
            <a:extLst>
              <a:ext uri="{FF2B5EF4-FFF2-40B4-BE49-F238E27FC236}">
                <a16:creationId xmlns:a16="http://schemas.microsoft.com/office/drawing/2014/main" xmlns="" id="{372972AB-E24C-4493-9A5B-D6673F60BA8F}"/>
              </a:ext>
            </a:extLst>
          </p:cNvPr>
          <p:cNvSpPr>
            <a:spLocks noGrp="1"/>
          </p:cNvSpPr>
          <p:nvPr>
            <p:ph type="dt" sz="half" idx="10"/>
          </p:nvPr>
        </p:nvSpPr>
        <p:spPr/>
        <p:txBody>
          <a:bodyPr/>
          <a:lstStyle/>
          <a:p>
            <a:fld id="{19E8126A-6C6B-4BB7-98A6-7B8EE0ABC951}" type="datetimeFigureOut">
              <a:rPr lang="nl-NL" smtClean="0"/>
              <a:t>8-10-2019</a:t>
            </a:fld>
            <a:endParaRPr lang="nl-NL"/>
          </a:p>
        </p:txBody>
      </p:sp>
      <p:sp>
        <p:nvSpPr>
          <p:cNvPr id="8" name="Footer Placeholder 7">
            <a:extLst>
              <a:ext uri="{FF2B5EF4-FFF2-40B4-BE49-F238E27FC236}">
                <a16:creationId xmlns:a16="http://schemas.microsoft.com/office/drawing/2014/main" xmlns="" id="{79BBADE2-EEC0-43D4-8CAD-00E93B392B56}"/>
              </a:ext>
            </a:extLst>
          </p:cNvPr>
          <p:cNvSpPr>
            <a:spLocks noGrp="1"/>
          </p:cNvSpPr>
          <p:nvPr>
            <p:ph type="ftr" sz="quarter" idx="11"/>
          </p:nvPr>
        </p:nvSpPr>
        <p:spPr/>
        <p:txBody>
          <a:bodyPr/>
          <a:lstStyle/>
          <a:p>
            <a:endParaRPr lang="nl-NL"/>
          </a:p>
        </p:txBody>
      </p:sp>
      <p:sp>
        <p:nvSpPr>
          <p:cNvPr id="9" name="Slide Number Placeholder 8">
            <a:extLst>
              <a:ext uri="{FF2B5EF4-FFF2-40B4-BE49-F238E27FC236}">
                <a16:creationId xmlns:a16="http://schemas.microsoft.com/office/drawing/2014/main" xmlns="" id="{275F0ED6-0BCC-4E2F-94AD-165C0E1224E2}"/>
              </a:ext>
            </a:extLst>
          </p:cNvPr>
          <p:cNvSpPr>
            <a:spLocks noGrp="1"/>
          </p:cNvSpPr>
          <p:nvPr>
            <p:ph type="sldNum" sz="quarter" idx="12"/>
          </p:nvPr>
        </p:nvSpPr>
        <p:spPr/>
        <p:txBody>
          <a:bodyPr/>
          <a:lstStyle/>
          <a:p>
            <a:fld id="{646F3F33-0773-467E-93CB-EBAB6BF9F7A0}" type="slidenum">
              <a:rPr lang="nl-NL" smtClean="0"/>
              <a:t>‹nr.›</a:t>
            </a:fld>
            <a:endParaRPr lang="nl-NL"/>
          </a:p>
        </p:txBody>
      </p:sp>
    </p:spTree>
    <p:extLst>
      <p:ext uri="{BB962C8B-B14F-4D97-AF65-F5344CB8AC3E}">
        <p14:creationId xmlns:p14="http://schemas.microsoft.com/office/powerpoint/2010/main" val="3042419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984549-376F-4321-A49E-59EDCB379B08}"/>
              </a:ext>
            </a:extLst>
          </p:cNvPr>
          <p:cNvSpPr>
            <a:spLocks noGrp="1"/>
          </p:cNvSpPr>
          <p:nvPr>
            <p:ph type="title"/>
          </p:nvPr>
        </p:nvSpPr>
        <p:spPr/>
        <p:txBody>
          <a:bodyPr/>
          <a:lstStyle/>
          <a:p>
            <a:r>
              <a:rPr lang="en-US"/>
              <a:t>Click to edit Master title style</a:t>
            </a:r>
            <a:endParaRPr lang="nl-NL"/>
          </a:p>
        </p:txBody>
      </p:sp>
      <p:sp>
        <p:nvSpPr>
          <p:cNvPr id="3" name="Date Placeholder 2">
            <a:extLst>
              <a:ext uri="{FF2B5EF4-FFF2-40B4-BE49-F238E27FC236}">
                <a16:creationId xmlns:a16="http://schemas.microsoft.com/office/drawing/2014/main" xmlns="" id="{72D7E815-83DE-4828-A9C2-F308C7DF7920}"/>
              </a:ext>
            </a:extLst>
          </p:cNvPr>
          <p:cNvSpPr>
            <a:spLocks noGrp="1"/>
          </p:cNvSpPr>
          <p:nvPr>
            <p:ph type="dt" sz="half" idx="10"/>
          </p:nvPr>
        </p:nvSpPr>
        <p:spPr/>
        <p:txBody>
          <a:bodyPr/>
          <a:lstStyle/>
          <a:p>
            <a:fld id="{19E8126A-6C6B-4BB7-98A6-7B8EE0ABC951}" type="datetimeFigureOut">
              <a:rPr lang="nl-NL" smtClean="0"/>
              <a:t>8-10-2019</a:t>
            </a:fld>
            <a:endParaRPr lang="nl-NL"/>
          </a:p>
        </p:txBody>
      </p:sp>
      <p:sp>
        <p:nvSpPr>
          <p:cNvPr id="4" name="Footer Placeholder 3">
            <a:extLst>
              <a:ext uri="{FF2B5EF4-FFF2-40B4-BE49-F238E27FC236}">
                <a16:creationId xmlns:a16="http://schemas.microsoft.com/office/drawing/2014/main" xmlns="" id="{4A493298-62EF-45A4-A750-08855F471C07}"/>
              </a:ext>
            </a:extLst>
          </p:cNvPr>
          <p:cNvSpPr>
            <a:spLocks noGrp="1"/>
          </p:cNvSpPr>
          <p:nvPr>
            <p:ph type="ftr" sz="quarter" idx="11"/>
          </p:nvPr>
        </p:nvSpPr>
        <p:spPr/>
        <p:txBody>
          <a:bodyPr/>
          <a:lstStyle/>
          <a:p>
            <a:endParaRPr lang="nl-NL"/>
          </a:p>
        </p:txBody>
      </p:sp>
      <p:sp>
        <p:nvSpPr>
          <p:cNvPr id="5" name="Slide Number Placeholder 4">
            <a:extLst>
              <a:ext uri="{FF2B5EF4-FFF2-40B4-BE49-F238E27FC236}">
                <a16:creationId xmlns:a16="http://schemas.microsoft.com/office/drawing/2014/main" xmlns="" id="{EC1B25C4-67BE-4218-8C73-F888CD24F026}"/>
              </a:ext>
            </a:extLst>
          </p:cNvPr>
          <p:cNvSpPr>
            <a:spLocks noGrp="1"/>
          </p:cNvSpPr>
          <p:nvPr>
            <p:ph type="sldNum" sz="quarter" idx="12"/>
          </p:nvPr>
        </p:nvSpPr>
        <p:spPr/>
        <p:txBody>
          <a:bodyPr/>
          <a:lstStyle/>
          <a:p>
            <a:fld id="{646F3F33-0773-467E-93CB-EBAB6BF9F7A0}" type="slidenum">
              <a:rPr lang="nl-NL" smtClean="0"/>
              <a:t>‹nr.›</a:t>
            </a:fld>
            <a:endParaRPr lang="nl-NL"/>
          </a:p>
        </p:txBody>
      </p:sp>
    </p:spTree>
    <p:extLst>
      <p:ext uri="{BB962C8B-B14F-4D97-AF65-F5344CB8AC3E}">
        <p14:creationId xmlns:p14="http://schemas.microsoft.com/office/powerpoint/2010/main" val="2013922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6833FB40-7328-42BE-B682-76F56DA313AD}"/>
              </a:ext>
            </a:extLst>
          </p:cNvPr>
          <p:cNvSpPr>
            <a:spLocks noGrp="1"/>
          </p:cNvSpPr>
          <p:nvPr>
            <p:ph type="dt" sz="half" idx="10"/>
          </p:nvPr>
        </p:nvSpPr>
        <p:spPr/>
        <p:txBody>
          <a:bodyPr/>
          <a:lstStyle/>
          <a:p>
            <a:fld id="{19E8126A-6C6B-4BB7-98A6-7B8EE0ABC951}" type="datetimeFigureOut">
              <a:rPr lang="nl-NL" smtClean="0"/>
              <a:t>8-10-2019</a:t>
            </a:fld>
            <a:endParaRPr lang="nl-NL"/>
          </a:p>
        </p:txBody>
      </p:sp>
      <p:sp>
        <p:nvSpPr>
          <p:cNvPr id="3" name="Footer Placeholder 2">
            <a:extLst>
              <a:ext uri="{FF2B5EF4-FFF2-40B4-BE49-F238E27FC236}">
                <a16:creationId xmlns:a16="http://schemas.microsoft.com/office/drawing/2014/main" xmlns="" id="{7AB2A0DF-2CD7-4018-B1F9-B80EAF5594C4}"/>
              </a:ext>
            </a:extLst>
          </p:cNvPr>
          <p:cNvSpPr>
            <a:spLocks noGrp="1"/>
          </p:cNvSpPr>
          <p:nvPr>
            <p:ph type="ftr" sz="quarter" idx="11"/>
          </p:nvPr>
        </p:nvSpPr>
        <p:spPr/>
        <p:txBody>
          <a:bodyPr/>
          <a:lstStyle/>
          <a:p>
            <a:endParaRPr lang="nl-NL"/>
          </a:p>
        </p:txBody>
      </p:sp>
      <p:sp>
        <p:nvSpPr>
          <p:cNvPr id="4" name="Slide Number Placeholder 3">
            <a:extLst>
              <a:ext uri="{FF2B5EF4-FFF2-40B4-BE49-F238E27FC236}">
                <a16:creationId xmlns:a16="http://schemas.microsoft.com/office/drawing/2014/main" xmlns="" id="{A6D29850-3CE6-44A5-B7D8-AABBD918C29E}"/>
              </a:ext>
            </a:extLst>
          </p:cNvPr>
          <p:cNvSpPr>
            <a:spLocks noGrp="1"/>
          </p:cNvSpPr>
          <p:nvPr>
            <p:ph type="sldNum" sz="quarter" idx="12"/>
          </p:nvPr>
        </p:nvSpPr>
        <p:spPr/>
        <p:txBody>
          <a:bodyPr/>
          <a:lstStyle/>
          <a:p>
            <a:fld id="{646F3F33-0773-467E-93CB-EBAB6BF9F7A0}" type="slidenum">
              <a:rPr lang="nl-NL" smtClean="0"/>
              <a:t>‹nr.›</a:t>
            </a:fld>
            <a:endParaRPr lang="nl-NL"/>
          </a:p>
        </p:txBody>
      </p:sp>
    </p:spTree>
    <p:extLst>
      <p:ext uri="{BB962C8B-B14F-4D97-AF65-F5344CB8AC3E}">
        <p14:creationId xmlns:p14="http://schemas.microsoft.com/office/powerpoint/2010/main" val="1856843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1BBCCC-429C-4507-8577-55C9558304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Content Placeholder 2">
            <a:extLst>
              <a:ext uri="{FF2B5EF4-FFF2-40B4-BE49-F238E27FC236}">
                <a16:creationId xmlns:a16="http://schemas.microsoft.com/office/drawing/2014/main" xmlns="" id="{8F69873E-CB93-4F4E-8074-8A3944B985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a:extLst>
              <a:ext uri="{FF2B5EF4-FFF2-40B4-BE49-F238E27FC236}">
                <a16:creationId xmlns:a16="http://schemas.microsoft.com/office/drawing/2014/main" xmlns="" id="{62F5842A-438A-4481-B1FC-905F496C4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2E6B87D4-A9CF-4117-8988-DC51C550700F}"/>
              </a:ext>
            </a:extLst>
          </p:cNvPr>
          <p:cNvSpPr>
            <a:spLocks noGrp="1"/>
          </p:cNvSpPr>
          <p:nvPr>
            <p:ph type="dt" sz="half" idx="10"/>
          </p:nvPr>
        </p:nvSpPr>
        <p:spPr/>
        <p:txBody>
          <a:bodyPr/>
          <a:lstStyle/>
          <a:p>
            <a:fld id="{19E8126A-6C6B-4BB7-98A6-7B8EE0ABC951}" type="datetimeFigureOut">
              <a:rPr lang="nl-NL" smtClean="0"/>
              <a:t>8-10-2019</a:t>
            </a:fld>
            <a:endParaRPr lang="nl-NL"/>
          </a:p>
        </p:txBody>
      </p:sp>
      <p:sp>
        <p:nvSpPr>
          <p:cNvPr id="6" name="Footer Placeholder 5">
            <a:extLst>
              <a:ext uri="{FF2B5EF4-FFF2-40B4-BE49-F238E27FC236}">
                <a16:creationId xmlns:a16="http://schemas.microsoft.com/office/drawing/2014/main" xmlns="" id="{5192F600-713C-49D5-8C7D-650119C53E4C}"/>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xmlns="" id="{57537F0F-C0A9-4A59-9A86-1A0A7172FE7E}"/>
              </a:ext>
            </a:extLst>
          </p:cNvPr>
          <p:cNvSpPr>
            <a:spLocks noGrp="1"/>
          </p:cNvSpPr>
          <p:nvPr>
            <p:ph type="sldNum" sz="quarter" idx="12"/>
          </p:nvPr>
        </p:nvSpPr>
        <p:spPr/>
        <p:txBody>
          <a:bodyPr/>
          <a:lstStyle/>
          <a:p>
            <a:fld id="{646F3F33-0773-467E-93CB-EBAB6BF9F7A0}" type="slidenum">
              <a:rPr lang="nl-NL" smtClean="0"/>
              <a:t>‹nr.›</a:t>
            </a:fld>
            <a:endParaRPr lang="nl-NL"/>
          </a:p>
        </p:txBody>
      </p:sp>
    </p:spTree>
    <p:extLst>
      <p:ext uri="{BB962C8B-B14F-4D97-AF65-F5344CB8AC3E}">
        <p14:creationId xmlns:p14="http://schemas.microsoft.com/office/powerpoint/2010/main" val="1359326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ADCF4B-0B0B-4144-A5D2-216DCCA27D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nl-NL"/>
          </a:p>
        </p:txBody>
      </p:sp>
      <p:sp>
        <p:nvSpPr>
          <p:cNvPr id="3" name="Picture Placeholder 2">
            <a:extLst>
              <a:ext uri="{FF2B5EF4-FFF2-40B4-BE49-F238E27FC236}">
                <a16:creationId xmlns:a16="http://schemas.microsoft.com/office/drawing/2014/main" xmlns="" id="{9427B979-E0D7-47E1-9349-03FBBB9F80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a:extLst>
              <a:ext uri="{FF2B5EF4-FFF2-40B4-BE49-F238E27FC236}">
                <a16:creationId xmlns:a16="http://schemas.microsoft.com/office/drawing/2014/main" xmlns="" id="{727546CF-76E7-42B8-9EEE-65C6E3919E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DF6BCD75-959C-4634-82A6-CD9816CA1890}"/>
              </a:ext>
            </a:extLst>
          </p:cNvPr>
          <p:cNvSpPr>
            <a:spLocks noGrp="1"/>
          </p:cNvSpPr>
          <p:nvPr>
            <p:ph type="dt" sz="half" idx="10"/>
          </p:nvPr>
        </p:nvSpPr>
        <p:spPr/>
        <p:txBody>
          <a:bodyPr/>
          <a:lstStyle/>
          <a:p>
            <a:fld id="{19E8126A-6C6B-4BB7-98A6-7B8EE0ABC951}" type="datetimeFigureOut">
              <a:rPr lang="nl-NL" smtClean="0"/>
              <a:t>8-10-2019</a:t>
            </a:fld>
            <a:endParaRPr lang="nl-NL"/>
          </a:p>
        </p:txBody>
      </p:sp>
      <p:sp>
        <p:nvSpPr>
          <p:cNvPr id="6" name="Footer Placeholder 5">
            <a:extLst>
              <a:ext uri="{FF2B5EF4-FFF2-40B4-BE49-F238E27FC236}">
                <a16:creationId xmlns:a16="http://schemas.microsoft.com/office/drawing/2014/main" xmlns="" id="{C7C764B6-6165-4E2C-B246-373266188985}"/>
              </a:ext>
            </a:extLst>
          </p:cNvPr>
          <p:cNvSpPr>
            <a:spLocks noGrp="1"/>
          </p:cNvSpPr>
          <p:nvPr>
            <p:ph type="ftr" sz="quarter" idx="11"/>
          </p:nvPr>
        </p:nvSpPr>
        <p:spPr/>
        <p:txBody>
          <a:bodyPr/>
          <a:lstStyle/>
          <a:p>
            <a:endParaRPr lang="nl-NL"/>
          </a:p>
        </p:txBody>
      </p:sp>
      <p:sp>
        <p:nvSpPr>
          <p:cNvPr id="7" name="Slide Number Placeholder 6">
            <a:extLst>
              <a:ext uri="{FF2B5EF4-FFF2-40B4-BE49-F238E27FC236}">
                <a16:creationId xmlns:a16="http://schemas.microsoft.com/office/drawing/2014/main" xmlns="" id="{96D7039D-BD69-4719-8CAF-097EB54155F5}"/>
              </a:ext>
            </a:extLst>
          </p:cNvPr>
          <p:cNvSpPr>
            <a:spLocks noGrp="1"/>
          </p:cNvSpPr>
          <p:nvPr>
            <p:ph type="sldNum" sz="quarter" idx="12"/>
          </p:nvPr>
        </p:nvSpPr>
        <p:spPr/>
        <p:txBody>
          <a:bodyPr/>
          <a:lstStyle/>
          <a:p>
            <a:fld id="{646F3F33-0773-467E-93CB-EBAB6BF9F7A0}" type="slidenum">
              <a:rPr lang="nl-NL" smtClean="0"/>
              <a:t>‹nr.›</a:t>
            </a:fld>
            <a:endParaRPr lang="nl-NL"/>
          </a:p>
        </p:txBody>
      </p:sp>
    </p:spTree>
    <p:extLst>
      <p:ext uri="{BB962C8B-B14F-4D97-AF65-F5344CB8AC3E}">
        <p14:creationId xmlns:p14="http://schemas.microsoft.com/office/powerpoint/2010/main" val="389341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9A6E25A-DF47-4D33-8C98-A6D61B3CC5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nl-NL"/>
          </a:p>
        </p:txBody>
      </p:sp>
      <p:sp>
        <p:nvSpPr>
          <p:cNvPr id="3" name="Text Placeholder 2">
            <a:extLst>
              <a:ext uri="{FF2B5EF4-FFF2-40B4-BE49-F238E27FC236}">
                <a16:creationId xmlns:a16="http://schemas.microsoft.com/office/drawing/2014/main" xmlns="" id="{A50C51E2-0025-4D8D-989D-CA7146534D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xmlns="" id="{99DE0BBA-1A68-44CC-BE07-0BBA516560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E8126A-6C6B-4BB7-98A6-7B8EE0ABC951}" type="datetimeFigureOut">
              <a:rPr lang="nl-NL" smtClean="0"/>
              <a:t>8-10-2019</a:t>
            </a:fld>
            <a:endParaRPr lang="nl-NL"/>
          </a:p>
        </p:txBody>
      </p:sp>
      <p:sp>
        <p:nvSpPr>
          <p:cNvPr id="5" name="Footer Placeholder 4">
            <a:extLst>
              <a:ext uri="{FF2B5EF4-FFF2-40B4-BE49-F238E27FC236}">
                <a16:creationId xmlns:a16="http://schemas.microsoft.com/office/drawing/2014/main" xmlns="" id="{3D5B3DCD-8BF2-4BDE-B49F-39CCCE6F01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a:extLst>
              <a:ext uri="{FF2B5EF4-FFF2-40B4-BE49-F238E27FC236}">
                <a16:creationId xmlns:a16="http://schemas.microsoft.com/office/drawing/2014/main" xmlns="" id="{044CA81D-7601-4CEA-A920-EE4FA19901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6F3F33-0773-467E-93CB-EBAB6BF9F7A0}" type="slidenum">
              <a:rPr lang="nl-NL" smtClean="0"/>
              <a:t>‹nr.›</a:t>
            </a:fld>
            <a:endParaRPr lang="nl-NL"/>
          </a:p>
        </p:txBody>
      </p:sp>
    </p:spTree>
    <p:extLst>
      <p:ext uri="{BB962C8B-B14F-4D97-AF65-F5344CB8AC3E}">
        <p14:creationId xmlns:p14="http://schemas.microsoft.com/office/powerpoint/2010/main" val="2795222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2963241-D6E3-45F0-B019-08224C4766BE}"/>
              </a:ext>
            </a:extLst>
          </p:cNvPr>
          <p:cNvSpPr>
            <a:spLocks noGrp="1"/>
          </p:cNvSpPr>
          <p:nvPr>
            <p:ph type="ctrTitle"/>
          </p:nvPr>
        </p:nvSpPr>
        <p:spPr/>
        <p:txBody>
          <a:bodyPr/>
          <a:lstStyle/>
          <a:p>
            <a:endParaRPr lang="nl-NL" dirty="0"/>
          </a:p>
        </p:txBody>
      </p:sp>
      <p:sp>
        <p:nvSpPr>
          <p:cNvPr id="3" name="Subtitle 2">
            <a:extLst>
              <a:ext uri="{FF2B5EF4-FFF2-40B4-BE49-F238E27FC236}">
                <a16:creationId xmlns:a16="http://schemas.microsoft.com/office/drawing/2014/main" xmlns="" id="{B7B8BB6A-C24E-4EE5-9040-2717400C4F94}"/>
              </a:ext>
            </a:extLst>
          </p:cNvPr>
          <p:cNvSpPr>
            <a:spLocks noGrp="1"/>
          </p:cNvSpPr>
          <p:nvPr>
            <p:ph type="subTitle" idx="1"/>
          </p:nvPr>
        </p:nvSpPr>
        <p:spPr/>
        <p:txBody>
          <a:bodyPr/>
          <a:lstStyle/>
          <a:p>
            <a:endParaRPr lang="nl-NL"/>
          </a:p>
        </p:txBody>
      </p:sp>
      <p:pic>
        <p:nvPicPr>
          <p:cNvPr id="5" name="Picture 4">
            <a:extLst>
              <a:ext uri="{FF2B5EF4-FFF2-40B4-BE49-F238E27FC236}">
                <a16:creationId xmlns:a16="http://schemas.microsoft.com/office/drawing/2014/main" xmlns="" id="{364172B7-9D0F-400A-A64F-7BBDA1ACA39B}"/>
              </a:ext>
            </a:extLst>
          </p:cNvPr>
          <p:cNvPicPr>
            <a:picLocks noChangeAspect="1"/>
          </p:cNvPicPr>
          <p:nvPr/>
        </p:nvPicPr>
        <p:blipFill rotWithShape="1">
          <a:blip r:embed="rId2">
            <a:extLst>
              <a:ext uri="{28A0092B-C50C-407E-A947-70E740481C1C}">
                <a14:useLocalDpi xmlns:a14="http://schemas.microsoft.com/office/drawing/2010/main" val="0"/>
              </a:ext>
            </a:extLst>
          </a:blip>
          <a:srcRect l="31883" r="14251"/>
          <a:stretch/>
        </p:blipFill>
        <p:spPr>
          <a:xfrm>
            <a:off x="0" y="-754"/>
            <a:ext cx="12192000" cy="6858754"/>
          </a:xfrm>
          <a:prstGeom prst="rect">
            <a:avLst/>
          </a:prstGeom>
        </p:spPr>
      </p:pic>
      <p:sp>
        <p:nvSpPr>
          <p:cNvPr id="6" name="TextBox 5">
            <a:extLst>
              <a:ext uri="{FF2B5EF4-FFF2-40B4-BE49-F238E27FC236}">
                <a16:creationId xmlns:a16="http://schemas.microsoft.com/office/drawing/2014/main" xmlns="" id="{16F24FD2-5973-4783-8A46-1E496C469DCB}"/>
              </a:ext>
            </a:extLst>
          </p:cNvPr>
          <p:cNvSpPr txBox="1"/>
          <p:nvPr/>
        </p:nvSpPr>
        <p:spPr>
          <a:xfrm>
            <a:off x="4199020" y="3152275"/>
            <a:ext cx="4077848" cy="492443"/>
          </a:xfrm>
          <a:prstGeom prst="rect">
            <a:avLst/>
          </a:prstGeom>
          <a:noFill/>
        </p:spPr>
        <p:txBody>
          <a:bodyPr wrap="none" rtlCol="0">
            <a:spAutoFit/>
          </a:bodyPr>
          <a:lstStyle/>
          <a:p>
            <a:r>
              <a:rPr lang="en-US" sz="2580" b="1" dirty="0" err="1">
                <a:solidFill>
                  <a:schemeClr val="bg1"/>
                </a:solidFill>
                <a:effectLst>
                  <a:outerShdw blurRad="38100" dist="38100" dir="2700000" algn="tl">
                    <a:srgbClr val="000000">
                      <a:alpha val="43137"/>
                    </a:srgbClr>
                  </a:outerShdw>
                </a:effectLst>
                <a:latin typeface="Rockwell" panose="02060603020205020403" pitchFamily="18" charset="0"/>
              </a:rPr>
              <a:t>Kwaliteitsadviesbureau</a:t>
            </a:r>
            <a:endParaRPr lang="en-US" sz="2580" b="1"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
        <p:nvSpPr>
          <p:cNvPr id="9" name="TextBox 8">
            <a:extLst>
              <a:ext uri="{FF2B5EF4-FFF2-40B4-BE49-F238E27FC236}">
                <a16:creationId xmlns:a16="http://schemas.microsoft.com/office/drawing/2014/main" xmlns="" id="{BE43E45B-EEF6-4229-816F-9817D532EE3F}"/>
              </a:ext>
            </a:extLst>
          </p:cNvPr>
          <p:cNvSpPr txBox="1"/>
          <p:nvPr/>
        </p:nvSpPr>
        <p:spPr>
          <a:xfrm>
            <a:off x="4134852" y="1626267"/>
            <a:ext cx="4158511" cy="1862048"/>
          </a:xfrm>
          <a:prstGeom prst="rect">
            <a:avLst/>
          </a:prstGeom>
          <a:noFill/>
        </p:spPr>
        <p:txBody>
          <a:bodyPr wrap="none" rtlCol="0">
            <a:spAutoFit/>
          </a:bodyPr>
          <a:lstStyle/>
          <a:p>
            <a:r>
              <a:rPr lang="en-US" sz="11500" dirty="0" err="1">
                <a:solidFill>
                  <a:schemeClr val="bg1"/>
                </a:solidFill>
                <a:latin typeface="Bahnschrift SemiBold Condensed" panose="020B0502040204020203" pitchFamily="34" charset="0"/>
              </a:rPr>
              <a:t>Defenda</a:t>
            </a:r>
            <a:endParaRPr lang="nl-NL" sz="11500" dirty="0">
              <a:solidFill>
                <a:schemeClr val="bg1"/>
              </a:solidFill>
              <a:latin typeface="Bahnschrift SemiBold Condensed" panose="020B0502040204020203" pitchFamily="34" charset="0"/>
            </a:endParaRPr>
          </a:p>
        </p:txBody>
      </p:sp>
      <p:cxnSp>
        <p:nvCxnSpPr>
          <p:cNvPr id="11" name="Straight Connector 10">
            <a:extLst>
              <a:ext uri="{FF2B5EF4-FFF2-40B4-BE49-F238E27FC236}">
                <a16:creationId xmlns:a16="http://schemas.microsoft.com/office/drawing/2014/main" xmlns="" id="{205F9FCB-3399-4438-B7E4-02D982DBAB96}"/>
              </a:ext>
            </a:extLst>
          </p:cNvPr>
          <p:cNvCxnSpPr>
            <a:cxnSpLocks/>
          </p:cNvCxnSpPr>
          <p:nvPr/>
        </p:nvCxnSpPr>
        <p:spPr>
          <a:xfrm>
            <a:off x="5781174" y="2159669"/>
            <a:ext cx="1437773" cy="0"/>
          </a:xfrm>
          <a:prstGeom prst="line">
            <a:avLst/>
          </a:prstGeom>
          <a:ln w="14605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xmlns="" id="{CA37CECC-5F08-48A2-8C1C-9943CA2EB289}"/>
              </a:ext>
            </a:extLst>
          </p:cNvPr>
          <p:cNvSpPr txBox="1"/>
          <p:nvPr/>
        </p:nvSpPr>
        <p:spPr>
          <a:xfrm>
            <a:off x="7499850" y="6114048"/>
            <a:ext cx="4526175" cy="553998"/>
          </a:xfrm>
          <a:prstGeom prst="rect">
            <a:avLst/>
          </a:prstGeom>
          <a:noFill/>
        </p:spPr>
        <p:txBody>
          <a:bodyPr wrap="none" rtlCol="0">
            <a:spAutoFit/>
          </a:bodyPr>
          <a:lstStyle/>
          <a:p>
            <a:pPr algn="r"/>
            <a:r>
              <a:rPr lang="en-US" b="1" dirty="0">
                <a:solidFill>
                  <a:schemeClr val="bg1"/>
                </a:solidFill>
                <a:effectLst>
                  <a:outerShdw blurRad="38100" dist="38100" dir="2700000" algn="tl">
                    <a:srgbClr val="000000">
                      <a:alpha val="43137"/>
                    </a:srgbClr>
                  </a:outerShdw>
                </a:effectLst>
                <a:latin typeface="Rockwell" panose="02060603020205020403" pitchFamily="18" charset="0"/>
              </a:rPr>
              <a:t>Carola Troll </a:t>
            </a:r>
            <a:r>
              <a:rPr lang="en-US" sz="1200" b="1" dirty="0">
                <a:solidFill>
                  <a:schemeClr val="bg1"/>
                </a:solidFill>
                <a:effectLst>
                  <a:outerShdw blurRad="38100" dist="38100" dir="2700000" algn="tl">
                    <a:srgbClr val="000000">
                      <a:alpha val="43137"/>
                    </a:srgbClr>
                  </a:outerShdw>
                </a:effectLst>
                <a:latin typeface="Rockwell" panose="02060603020205020403" pitchFamily="18" charset="0"/>
              </a:rPr>
              <a:t>MSc Health Economics Policy and Law</a:t>
            </a:r>
          </a:p>
          <a:p>
            <a:pPr algn="r"/>
            <a:r>
              <a:rPr lang="en-US" sz="1200" b="1" dirty="0">
                <a:solidFill>
                  <a:schemeClr val="bg1"/>
                </a:solidFill>
                <a:effectLst>
                  <a:outerShdw blurRad="38100" dist="38100" dir="2700000" algn="tl">
                    <a:srgbClr val="000000">
                      <a:alpha val="43137"/>
                    </a:srgbClr>
                  </a:outerShdw>
                </a:effectLst>
                <a:latin typeface="Rockwell" panose="02060603020205020403" pitchFamily="18" charset="0"/>
              </a:rPr>
              <a:t>www.defenda.nl</a:t>
            </a:r>
            <a:endParaRPr lang="en-US" b="1" dirty="0">
              <a:solidFill>
                <a:schemeClr val="bg1"/>
              </a:solidFill>
              <a:effectLst>
                <a:outerShdw blurRad="38100" dist="38100" dir="2700000" algn="tl">
                  <a:srgbClr val="000000">
                    <a:alpha val="43137"/>
                  </a:srgbClr>
                </a:outerShdw>
              </a:effectLst>
              <a:latin typeface="Rockwell" panose="02060603020205020403" pitchFamily="18" charset="0"/>
            </a:endParaRPr>
          </a:p>
        </p:txBody>
      </p:sp>
    </p:spTree>
    <p:extLst>
      <p:ext uri="{BB962C8B-B14F-4D97-AF65-F5344CB8AC3E}">
        <p14:creationId xmlns:p14="http://schemas.microsoft.com/office/powerpoint/2010/main" val="3152516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245653-F764-43D8-8697-406E874B1951}"/>
              </a:ext>
            </a:extLst>
          </p:cNvPr>
          <p:cNvSpPr>
            <a:spLocks noGrp="1"/>
          </p:cNvSpPr>
          <p:nvPr>
            <p:ph type="title"/>
          </p:nvPr>
        </p:nvSpPr>
        <p:spPr/>
        <p:txBody>
          <a:bodyPr anchor="b" anchorCtr="0">
            <a:noAutofit/>
          </a:bodyPr>
          <a:lstStyle/>
          <a:p>
            <a:r>
              <a:rPr lang="nl-NL" sz="2800" dirty="0">
                <a:solidFill>
                  <a:schemeClr val="tx2"/>
                </a:solidFill>
                <a:latin typeface="Rockwell" panose="02060603020205020403" pitchFamily="18" charset="0"/>
              </a:rPr>
              <a:t/>
            </a:r>
            <a:br>
              <a:rPr lang="nl-NL" sz="2800" dirty="0">
                <a:solidFill>
                  <a:schemeClr val="tx2"/>
                </a:solidFill>
                <a:latin typeface="Rockwell" panose="02060603020205020403" pitchFamily="18" charset="0"/>
              </a:rPr>
            </a:br>
            <a:r>
              <a:rPr lang="nl-NL" sz="2800" dirty="0">
                <a:solidFill>
                  <a:schemeClr val="tx2"/>
                </a:solidFill>
                <a:latin typeface="Rockwell" panose="02060603020205020403" pitchFamily="18" charset="0"/>
              </a:rPr>
              <a:t>Stappenplan</a:t>
            </a:r>
            <a:endParaRPr lang="nl-NL" sz="2800" b="1" dirty="0">
              <a:solidFill>
                <a:schemeClr val="tx2"/>
              </a:solidFill>
              <a:latin typeface="Rockwell" panose="02060603020205020403" pitchFamily="18" charset="0"/>
            </a:endParaRPr>
          </a:p>
        </p:txBody>
      </p:sp>
      <p:sp>
        <p:nvSpPr>
          <p:cNvPr id="3" name="Content Placeholder 2">
            <a:extLst>
              <a:ext uri="{FF2B5EF4-FFF2-40B4-BE49-F238E27FC236}">
                <a16:creationId xmlns:a16="http://schemas.microsoft.com/office/drawing/2014/main" xmlns="" id="{633E6DE2-0E10-46E0-8275-7FF5AE6CCDD5}"/>
              </a:ext>
            </a:extLst>
          </p:cNvPr>
          <p:cNvSpPr>
            <a:spLocks noGrp="1"/>
          </p:cNvSpPr>
          <p:nvPr>
            <p:ph idx="1"/>
          </p:nvPr>
        </p:nvSpPr>
        <p:spPr>
          <a:xfrm>
            <a:off x="838199" y="2075543"/>
            <a:ext cx="10850217" cy="3556000"/>
          </a:xfrm>
        </p:spPr>
        <p:txBody>
          <a:bodyPr>
            <a:normAutofit/>
          </a:bodyPr>
          <a:lstStyle/>
          <a:p>
            <a:pPr marL="357188" indent="-357188">
              <a:lnSpc>
                <a:spcPct val="100000"/>
              </a:lnSpc>
              <a:spcBef>
                <a:spcPts val="1800"/>
              </a:spcBef>
              <a:buFont typeface="+mj-lt"/>
              <a:buAutoNum type="arabicPeriod"/>
            </a:pPr>
            <a:r>
              <a:rPr lang="nl-NL" dirty="0"/>
              <a:t>Startimpuls door schrijven projectplan / businesscase (pilot </a:t>
            </a:r>
            <a:r>
              <a:rPr lang="nl-NL" dirty="0" err="1"/>
              <a:t>Zonmw</a:t>
            </a:r>
            <a:r>
              <a:rPr lang="nl-NL" dirty="0"/>
              <a:t> subsidieprogramma?)</a:t>
            </a:r>
          </a:p>
          <a:p>
            <a:pPr marL="357188" indent="-357188">
              <a:lnSpc>
                <a:spcPct val="100000"/>
              </a:lnSpc>
              <a:spcBef>
                <a:spcPts val="1800"/>
              </a:spcBef>
              <a:buFont typeface="+mj-lt"/>
              <a:buAutoNum type="arabicPeriod"/>
            </a:pPr>
            <a:r>
              <a:rPr lang="nl-NL" dirty="0"/>
              <a:t>Uitvoering projectplan/ BC in regio initiatief (via regio impuls </a:t>
            </a:r>
            <a:r>
              <a:rPr lang="nl-NL" dirty="0" err="1"/>
              <a:t>Zonmw</a:t>
            </a:r>
            <a:r>
              <a:rPr lang="nl-NL" dirty="0"/>
              <a:t>?)</a:t>
            </a:r>
          </a:p>
          <a:p>
            <a:pPr marL="357188" indent="-357188">
              <a:lnSpc>
                <a:spcPct val="100000"/>
              </a:lnSpc>
              <a:spcBef>
                <a:spcPts val="1800"/>
              </a:spcBef>
              <a:buFont typeface="+mj-lt"/>
              <a:buAutoNum type="arabicPeriod"/>
            </a:pPr>
            <a:r>
              <a:rPr lang="nl-NL" dirty="0"/>
              <a:t>Evalueren PP/ BC en indien effectief borgen van het integraal schuldenprogramma</a:t>
            </a:r>
          </a:p>
        </p:txBody>
      </p:sp>
      <p:pic>
        <p:nvPicPr>
          <p:cNvPr id="4" name="Picture 3">
            <a:extLst>
              <a:ext uri="{FF2B5EF4-FFF2-40B4-BE49-F238E27FC236}">
                <a16:creationId xmlns:a16="http://schemas.microsoft.com/office/drawing/2014/main" xmlns="" id="{A6E0B4DE-2541-4899-B6D6-BB6B1196D4B1}"/>
              </a:ext>
            </a:extLst>
          </p:cNvPr>
          <p:cNvPicPr>
            <a:picLocks noChangeAspect="1"/>
          </p:cNvPicPr>
          <p:nvPr/>
        </p:nvPicPr>
        <p:blipFill rotWithShape="1">
          <a:blip r:embed="rId2">
            <a:extLst>
              <a:ext uri="{28A0092B-C50C-407E-A947-70E740481C1C}">
                <a14:useLocalDpi xmlns:a14="http://schemas.microsoft.com/office/drawing/2010/main" val="0"/>
              </a:ext>
            </a:extLst>
          </a:blip>
          <a:srcRect t="50812" b="22321"/>
          <a:stretch/>
        </p:blipFill>
        <p:spPr>
          <a:xfrm>
            <a:off x="0" y="5865395"/>
            <a:ext cx="12192000" cy="992605"/>
          </a:xfrm>
          <a:prstGeom prst="rect">
            <a:avLst/>
          </a:prstGeom>
        </p:spPr>
      </p:pic>
      <p:pic>
        <p:nvPicPr>
          <p:cNvPr id="5" name="Picture 4">
            <a:extLst>
              <a:ext uri="{FF2B5EF4-FFF2-40B4-BE49-F238E27FC236}">
                <a16:creationId xmlns:a16="http://schemas.microsoft.com/office/drawing/2014/main" xmlns="" id="{6D49BEC4-9501-4DF3-87C5-465AB6943E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98605" y="156411"/>
            <a:ext cx="1082502" cy="958014"/>
          </a:xfrm>
          <a:prstGeom prst="rect">
            <a:avLst/>
          </a:prstGeom>
        </p:spPr>
      </p:pic>
    </p:spTree>
    <p:extLst>
      <p:ext uri="{BB962C8B-B14F-4D97-AF65-F5344CB8AC3E}">
        <p14:creationId xmlns:p14="http://schemas.microsoft.com/office/powerpoint/2010/main" val="14417808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245653-F764-43D8-8697-406E874B1951}"/>
              </a:ext>
            </a:extLst>
          </p:cNvPr>
          <p:cNvSpPr>
            <a:spLocks noGrp="1"/>
          </p:cNvSpPr>
          <p:nvPr>
            <p:ph type="title"/>
          </p:nvPr>
        </p:nvSpPr>
        <p:spPr/>
        <p:txBody>
          <a:bodyPr anchor="b" anchorCtr="0">
            <a:noAutofit/>
          </a:bodyPr>
          <a:lstStyle/>
          <a:p>
            <a:r>
              <a:rPr lang="nl-NL" sz="1800" b="1" dirty="0">
                <a:solidFill>
                  <a:schemeClr val="tx2"/>
                </a:solidFill>
                <a:latin typeface="Rockwell" panose="02060603020205020403" pitchFamily="18" charset="0"/>
              </a:rPr>
              <a:t>Fase 1</a:t>
            </a:r>
            <a:r>
              <a:rPr lang="nl-NL" sz="1800" dirty="0">
                <a:solidFill>
                  <a:schemeClr val="tx2"/>
                </a:solidFill>
                <a:latin typeface="Rockwell" panose="02060603020205020403" pitchFamily="18" charset="0"/>
              </a:rPr>
              <a:t/>
            </a:r>
            <a:br>
              <a:rPr lang="nl-NL" sz="1800" dirty="0">
                <a:solidFill>
                  <a:schemeClr val="tx2"/>
                </a:solidFill>
                <a:latin typeface="Rockwell" panose="02060603020205020403" pitchFamily="18" charset="0"/>
              </a:rPr>
            </a:br>
            <a:r>
              <a:rPr lang="nl-NL" sz="2800" dirty="0">
                <a:solidFill>
                  <a:schemeClr val="tx2"/>
                </a:solidFill>
                <a:latin typeface="Rockwell" panose="02060603020205020403" pitchFamily="18" charset="0"/>
              </a:rPr>
              <a:t>Startimpuls</a:t>
            </a:r>
            <a:br>
              <a:rPr lang="nl-NL" sz="2800" dirty="0">
                <a:solidFill>
                  <a:schemeClr val="tx2"/>
                </a:solidFill>
                <a:latin typeface="Rockwell" panose="02060603020205020403" pitchFamily="18" charset="0"/>
              </a:rPr>
            </a:br>
            <a:r>
              <a:rPr lang="nl-NL" sz="2800" dirty="0">
                <a:solidFill>
                  <a:schemeClr val="tx2"/>
                </a:solidFill>
                <a:latin typeface="Rockwell" panose="02060603020205020403" pitchFamily="18" charset="0"/>
              </a:rPr>
              <a:t>projectplan/ businesscase</a:t>
            </a:r>
          </a:p>
        </p:txBody>
      </p:sp>
      <p:sp>
        <p:nvSpPr>
          <p:cNvPr id="3" name="Content Placeholder 2">
            <a:extLst>
              <a:ext uri="{FF2B5EF4-FFF2-40B4-BE49-F238E27FC236}">
                <a16:creationId xmlns:a16="http://schemas.microsoft.com/office/drawing/2014/main" xmlns="" id="{633E6DE2-0E10-46E0-8275-7FF5AE6CCDD5}"/>
              </a:ext>
            </a:extLst>
          </p:cNvPr>
          <p:cNvSpPr>
            <a:spLocks noGrp="1"/>
          </p:cNvSpPr>
          <p:nvPr>
            <p:ph idx="1"/>
          </p:nvPr>
        </p:nvSpPr>
        <p:spPr>
          <a:xfrm>
            <a:off x="838200" y="2075543"/>
            <a:ext cx="9129963" cy="3556000"/>
          </a:xfrm>
        </p:spPr>
        <p:txBody>
          <a:bodyPr>
            <a:noAutofit/>
          </a:bodyPr>
          <a:lstStyle/>
          <a:p>
            <a:pPr>
              <a:lnSpc>
                <a:spcPct val="100000"/>
              </a:lnSpc>
              <a:spcBef>
                <a:spcPts val="1200"/>
              </a:spcBef>
            </a:pPr>
            <a:r>
              <a:rPr lang="nl-NL" sz="2400" dirty="0"/>
              <a:t>Standaardisering van hulpverlening door opstellen protocol met daarin benodigde disciplines</a:t>
            </a:r>
          </a:p>
          <a:p>
            <a:pPr>
              <a:lnSpc>
                <a:spcPct val="100000"/>
              </a:lnSpc>
              <a:spcBef>
                <a:spcPts val="1200"/>
              </a:spcBef>
            </a:pPr>
            <a:r>
              <a:rPr lang="nl-NL" sz="2400" dirty="0"/>
              <a:t>Opstellen gezamenlijk opleidingscurriculum  van alle betrokken professionals waarin de cliënt met schulden centraal staat en vanuit het gezamenlijk doel gedacht wordt: </a:t>
            </a:r>
          </a:p>
          <a:p>
            <a:pPr lvl="1">
              <a:lnSpc>
                <a:spcPct val="100000"/>
              </a:lnSpc>
              <a:spcBef>
                <a:spcPts val="1200"/>
              </a:spcBef>
            </a:pPr>
            <a:r>
              <a:rPr lang="nl-NL" dirty="0"/>
              <a:t>schuldenvrij     gezondheidswinst    verhoging participatie in de maatschappij en verlaging kosten</a:t>
            </a:r>
          </a:p>
          <a:p>
            <a:pPr>
              <a:lnSpc>
                <a:spcPct val="100000"/>
              </a:lnSpc>
              <a:spcBef>
                <a:spcPts val="1200"/>
              </a:spcBef>
            </a:pPr>
            <a:r>
              <a:rPr lang="nl-NL" sz="2400" dirty="0"/>
              <a:t>Uitwerking integrale bekostiging component </a:t>
            </a:r>
          </a:p>
        </p:txBody>
      </p:sp>
      <p:pic>
        <p:nvPicPr>
          <p:cNvPr id="4" name="Picture 3">
            <a:extLst>
              <a:ext uri="{FF2B5EF4-FFF2-40B4-BE49-F238E27FC236}">
                <a16:creationId xmlns:a16="http://schemas.microsoft.com/office/drawing/2014/main" xmlns="" id="{A6E0B4DE-2541-4899-B6D6-BB6B1196D4B1}"/>
              </a:ext>
            </a:extLst>
          </p:cNvPr>
          <p:cNvPicPr>
            <a:picLocks noChangeAspect="1"/>
          </p:cNvPicPr>
          <p:nvPr/>
        </p:nvPicPr>
        <p:blipFill rotWithShape="1">
          <a:blip r:embed="rId2">
            <a:extLst>
              <a:ext uri="{28A0092B-C50C-407E-A947-70E740481C1C}">
                <a14:useLocalDpi xmlns:a14="http://schemas.microsoft.com/office/drawing/2010/main" val="0"/>
              </a:ext>
            </a:extLst>
          </a:blip>
          <a:srcRect t="50812" b="22321"/>
          <a:stretch/>
        </p:blipFill>
        <p:spPr>
          <a:xfrm>
            <a:off x="0" y="5865395"/>
            <a:ext cx="12192000" cy="992605"/>
          </a:xfrm>
          <a:prstGeom prst="rect">
            <a:avLst/>
          </a:prstGeom>
        </p:spPr>
      </p:pic>
      <p:pic>
        <p:nvPicPr>
          <p:cNvPr id="5" name="Picture 4">
            <a:extLst>
              <a:ext uri="{FF2B5EF4-FFF2-40B4-BE49-F238E27FC236}">
                <a16:creationId xmlns:a16="http://schemas.microsoft.com/office/drawing/2014/main" xmlns="" id="{6D49BEC4-9501-4DF3-87C5-465AB6943E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98605" y="156411"/>
            <a:ext cx="1082502" cy="958014"/>
          </a:xfrm>
          <a:prstGeom prst="rect">
            <a:avLst/>
          </a:prstGeom>
        </p:spPr>
      </p:pic>
      <p:sp>
        <p:nvSpPr>
          <p:cNvPr id="6" name="Isosceles Triangle 5">
            <a:extLst>
              <a:ext uri="{FF2B5EF4-FFF2-40B4-BE49-F238E27FC236}">
                <a16:creationId xmlns:a16="http://schemas.microsoft.com/office/drawing/2014/main" xmlns="" id="{FF70E4A2-A6E6-4BDC-A96C-4C6AF5ADA9A8}"/>
              </a:ext>
            </a:extLst>
          </p:cNvPr>
          <p:cNvSpPr/>
          <p:nvPr/>
        </p:nvSpPr>
        <p:spPr>
          <a:xfrm rot="5400000">
            <a:off x="3150770" y="4414087"/>
            <a:ext cx="228600" cy="117310"/>
          </a:xfrm>
          <a:prstGeom prst="triangl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7" name="Isosceles Triangle 6">
            <a:extLst>
              <a:ext uri="{FF2B5EF4-FFF2-40B4-BE49-F238E27FC236}">
                <a16:creationId xmlns:a16="http://schemas.microsoft.com/office/drawing/2014/main" xmlns="" id="{4519074B-95C1-4B92-8DB2-B9474EB44C3F}"/>
              </a:ext>
            </a:extLst>
          </p:cNvPr>
          <p:cNvSpPr/>
          <p:nvPr/>
        </p:nvSpPr>
        <p:spPr>
          <a:xfrm rot="5400000">
            <a:off x="5691438" y="4404061"/>
            <a:ext cx="228600" cy="117310"/>
          </a:xfrm>
          <a:prstGeom prst="triangl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850812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245653-F764-43D8-8697-406E874B1951}"/>
              </a:ext>
            </a:extLst>
          </p:cNvPr>
          <p:cNvSpPr>
            <a:spLocks noGrp="1"/>
          </p:cNvSpPr>
          <p:nvPr>
            <p:ph type="title"/>
          </p:nvPr>
        </p:nvSpPr>
        <p:spPr/>
        <p:txBody>
          <a:bodyPr anchor="b" anchorCtr="0">
            <a:noAutofit/>
          </a:bodyPr>
          <a:lstStyle/>
          <a:p>
            <a:r>
              <a:rPr lang="nl-NL" sz="2800" dirty="0">
                <a:solidFill>
                  <a:schemeClr val="tx2"/>
                </a:solidFill>
                <a:latin typeface="Rockwell" panose="02060603020205020403" pitchFamily="18" charset="0"/>
              </a:rPr>
              <a:t/>
            </a:r>
            <a:br>
              <a:rPr lang="nl-NL" sz="2800" dirty="0">
                <a:solidFill>
                  <a:schemeClr val="tx2"/>
                </a:solidFill>
                <a:latin typeface="Rockwell" panose="02060603020205020403" pitchFamily="18" charset="0"/>
              </a:rPr>
            </a:br>
            <a:endParaRPr lang="nl-NL" sz="2800" b="1" dirty="0">
              <a:solidFill>
                <a:schemeClr val="tx2"/>
              </a:solidFill>
              <a:latin typeface="Rockwell" panose="02060603020205020403" pitchFamily="18" charset="0"/>
            </a:endParaRPr>
          </a:p>
        </p:txBody>
      </p:sp>
      <p:sp>
        <p:nvSpPr>
          <p:cNvPr id="3" name="Content Placeholder 2">
            <a:extLst>
              <a:ext uri="{FF2B5EF4-FFF2-40B4-BE49-F238E27FC236}">
                <a16:creationId xmlns:a16="http://schemas.microsoft.com/office/drawing/2014/main" xmlns="" id="{633E6DE2-0E10-46E0-8275-7FF5AE6CCDD5}"/>
              </a:ext>
            </a:extLst>
          </p:cNvPr>
          <p:cNvSpPr>
            <a:spLocks noGrp="1"/>
          </p:cNvSpPr>
          <p:nvPr>
            <p:ph idx="1"/>
          </p:nvPr>
        </p:nvSpPr>
        <p:spPr>
          <a:xfrm>
            <a:off x="838200" y="2075543"/>
            <a:ext cx="10091057" cy="3556000"/>
          </a:xfrm>
        </p:spPr>
        <p:txBody>
          <a:bodyPr>
            <a:normAutofit/>
          </a:bodyPr>
          <a:lstStyle/>
          <a:p>
            <a:pPr marL="0" indent="0">
              <a:lnSpc>
                <a:spcPct val="100000"/>
              </a:lnSpc>
              <a:spcBef>
                <a:spcPts val="600"/>
              </a:spcBef>
              <a:buNone/>
            </a:pPr>
            <a:r>
              <a:rPr lang="nl-NL" dirty="0"/>
              <a:t>Dank voor uw aandacht</a:t>
            </a:r>
          </a:p>
          <a:p>
            <a:pPr marL="0" indent="0">
              <a:lnSpc>
                <a:spcPct val="100000"/>
              </a:lnSpc>
              <a:spcBef>
                <a:spcPts val="600"/>
              </a:spcBef>
              <a:buNone/>
            </a:pPr>
            <a:endParaRPr lang="en-US" dirty="0"/>
          </a:p>
          <a:p>
            <a:pPr marL="0" indent="0">
              <a:lnSpc>
                <a:spcPct val="100000"/>
              </a:lnSpc>
              <a:spcBef>
                <a:spcPts val="600"/>
              </a:spcBef>
              <a:buNone/>
            </a:pPr>
            <a:endParaRPr lang="en-US" dirty="0"/>
          </a:p>
          <a:p>
            <a:pPr marL="0" indent="0">
              <a:lnSpc>
                <a:spcPct val="100000"/>
              </a:lnSpc>
              <a:spcBef>
                <a:spcPts val="600"/>
              </a:spcBef>
              <a:buNone/>
            </a:pPr>
            <a:endParaRPr lang="en-US" dirty="0"/>
          </a:p>
          <a:p>
            <a:pPr marL="0" indent="0">
              <a:lnSpc>
                <a:spcPct val="100000"/>
              </a:lnSpc>
              <a:spcBef>
                <a:spcPts val="600"/>
              </a:spcBef>
              <a:buNone/>
            </a:pPr>
            <a:endParaRPr lang="en-US" sz="1800" dirty="0"/>
          </a:p>
          <a:p>
            <a:pPr marL="0" indent="0">
              <a:lnSpc>
                <a:spcPct val="100000"/>
              </a:lnSpc>
              <a:spcBef>
                <a:spcPts val="600"/>
              </a:spcBef>
              <a:buNone/>
            </a:pPr>
            <a:r>
              <a:rPr lang="en-US" sz="1800" b="1" dirty="0">
                <a:solidFill>
                  <a:schemeClr val="tx2"/>
                </a:solidFill>
              </a:rPr>
              <a:t>C</a:t>
            </a:r>
            <a:r>
              <a:rPr lang="nl-NL" sz="1800" b="1" dirty="0" err="1">
                <a:solidFill>
                  <a:schemeClr val="tx2"/>
                </a:solidFill>
              </a:rPr>
              <a:t>arola</a:t>
            </a:r>
            <a:r>
              <a:rPr lang="nl-NL" sz="1800" b="1" dirty="0">
                <a:solidFill>
                  <a:schemeClr val="tx2"/>
                </a:solidFill>
              </a:rPr>
              <a:t> </a:t>
            </a:r>
            <a:r>
              <a:rPr lang="nl-NL" sz="1800" b="1" dirty="0" err="1">
                <a:solidFill>
                  <a:schemeClr val="tx2"/>
                </a:solidFill>
              </a:rPr>
              <a:t>Troll</a:t>
            </a:r>
            <a:endParaRPr lang="nl-NL" sz="1800" b="1" dirty="0">
              <a:solidFill>
                <a:schemeClr val="tx2"/>
              </a:solidFill>
            </a:endParaRPr>
          </a:p>
          <a:p>
            <a:pPr marL="0" indent="0">
              <a:lnSpc>
                <a:spcPct val="100000"/>
              </a:lnSpc>
              <a:spcBef>
                <a:spcPts val="600"/>
              </a:spcBef>
              <a:buNone/>
            </a:pPr>
            <a:r>
              <a:rPr lang="it-IT" sz="1800" i="1" dirty="0" err="1">
                <a:solidFill>
                  <a:schemeClr val="tx2"/>
                </a:solidFill>
              </a:rPr>
              <a:t>Telefoon</a:t>
            </a:r>
            <a:r>
              <a:rPr lang="it-IT" sz="1800" i="1" dirty="0">
                <a:solidFill>
                  <a:schemeClr val="tx2"/>
                </a:solidFill>
              </a:rPr>
              <a:t>:	06 – 11 84 16 94</a:t>
            </a:r>
          </a:p>
          <a:p>
            <a:pPr marL="0" indent="0">
              <a:lnSpc>
                <a:spcPct val="100000"/>
              </a:lnSpc>
              <a:spcBef>
                <a:spcPts val="600"/>
              </a:spcBef>
              <a:buNone/>
            </a:pPr>
            <a:r>
              <a:rPr lang="it-IT" sz="1800" i="1" dirty="0">
                <a:solidFill>
                  <a:schemeClr val="tx2"/>
                </a:solidFill>
              </a:rPr>
              <a:t>E-mail: 	info@defenda.nl</a:t>
            </a:r>
            <a:endParaRPr lang="en-US" sz="1800" i="1" dirty="0">
              <a:solidFill>
                <a:schemeClr val="tx2"/>
              </a:solidFill>
            </a:endParaRPr>
          </a:p>
        </p:txBody>
      </p:sp>
      <p:pic>
        <p:nvPicPr>
          <p:cNvPr id="4" name="Picture 3">
            <a:extLst>
              <a:ext uri="{FF2B5EF4-FFF2-40B4-BE49-F238E27FC236}">
                <a16:creationId xmlns:a16="http://schemas.microsoft.com/office/drawing/2014/main" xmlns="" id="{A6E0B4DE-2541-4899-B6D6-BB6B1196D4B1}"/>
              </a:ext>
            </a:extLst>
          </p:cNvPr>
          <p:cNvPicPr>
            <a:picLocks noChangeAspect="1"/>
          </p:cNvPicPr>
          <p:nvPr/>
        </p:nvPicPr>
        <p:blipFill rotWithShape="1">
          <a:blip r:embed="rId2">
            <a:extLst>
              <a:ext uri="{28A0092B-C50C-407E-A947-70E740481C1C}">
                <a14:useLocalDpi xmlns:a14="http://schemas.microsoft.com/office/drawing/2010/main" val="0"/>
              </a:ext>
            </a:extLst>
          </a:blip>
          <a:srcRect t="50812" b="22321"/>
          <a:stretch/>
        </p:blipFill>
        <p:spPr>
          <a:xfrm>
            <a:off x="0" y="5865395"/>
            <a:ext cx="12192000" cy="992605"/>
          </a:xfrm>
          <a:prstGeom prst="rect">
            <a:avLst/>
          </a:prstGeom>
        </p:spPr>
      </p:pic>
      <p:pic>
        <p:nvPicPr>
          <p:cNvPr id="5" name="Picture 4">
            <a:extLst>
              <a:ext uri="{FF2B5EF4-FFF2-40B4-BE49-F238E27FC236}">
                <a16:creationId xmlns:a16="http://schemas.microsoft.com/office/drawing/2014/main" xmlns="" id="{6D49BEC4-9501-4DF3-87C5-465AB6943E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98605" y="156411"/>
            <a:ext cx="1082502" cy="958014"/>
          </a:xfrm>
          <a:prstGeom prst="rect">
            <a:avLst/>
          </a:prstGeom>
        </p:spPr>
      </p:pic>
    </p:spTree>
    <p:extLst>
      <p:ext uri="{BB962C8B-B14F-4D97-AF65-F5344CB8AC3E}">
        <p14:creationId xmlns:p14="http://schemas.microsoft.com/office/powerpoint/2010/main" val="2995054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364172B7-9D0F-400A-A64F-7BBDA1ACA39B}"/>
              </a:ext>
            </a:extLst>
          </p:cNvPr>
          <p:cNvPicPr>
            <a:picLocks noChangeAspect="1"/>
          </p:cNvPicPr>
          <p:nvPr/>
        </p:nvPicPr>
        <p:blipFill rotWithShape="1">
          <a:blip r:embed="rId2">
            <a:extLst>
              <a:ext uri="{28A0092B-C50C-407E-A947-70E740481C1C}">
                <a14:useLocalDpi xmlns:a14="http://schemas.microsoft.com/office/drawing/2010/main" val="0"/>
              </a:ext>
            </a:extLst>
          </a:blip>
          <a:srcRect t="50812" b="22321"/>
          <a:stretch/>
        </p:blipFill>
        <p:spPr>
          <a:xfrm>
            <a:off x="0" y="5865395"/>
            <a:ext cx="12192000" cy="992605"/>
          </a:xfrm>
          <a:prstGeom prst="rect">
            <a:avLst/>
          </a:prstGeom>
        </p:spPr>
      </p:pic>
      <p:pic>
        <p:nvPicPr>
          <p:cNvPr id="8" name="Picture 7">
            <a:extLst>
              <a:ext uri="{FF2B5EF4-FFF2-40B4-BE49-F238E27FC236}">
                <a16:creationId xmlns:a16="http://schemas.microsoft.com/office/drawing/2014/main" xmlns="" id="{07066EDE-7957-43A9-83D5-EE6F0CF127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98605" y="156411"/>
            <a:ext cx="1082502" cy="958014"/>
          </a:xfrm>
          <a:prstGeom prst="rect">
            <a:avLst/>
          </a:prstGeom>
        </p:spPr>
      </p:pic>
      <p:sp>
        <p:nvSpPr>
          <p:cNvPr id="11" name="Rectangle 10">
            <a:extLst>
              <a:ext uri="{FF2B5EF4-FFF2-40B4-BE49-F238E27FC236}">
                <a16:creationId xmlns:a16="http://schemas.microsoft.com/office/drawing/2014/main" xmlns="" id="{669FA212-7CB5-429D-A89B-22A258295628}"/>
              </a:ext>
            </a:extLst>
          </p:cNvPr>
          <p:cNvSpPr/>
          <p:nvPr/>
        </p:nvSpPr>
        <p:spPr>
          <a:xfrm>
            <a:off x="2743201" y="1920319"/>
            <a:ext cx="7327231" cy="1077218"/>
          </a:xfrm>
          <a:prstGeom prst="rect">
            <a:avLst/>
          </a:prstGeom>
        </p:spPr>
        <p:txBody>
          <a:bodyPr wrap="square">
            <a:spAutoFit/>
          </a:bodyPr>
          <a:lstStyle/>
          <a:p>
            <a:r>
              <a:rPr lang="nl-NL" sz="1600" dirty="0" err="1"/>
              <a:t>Defenda</a:t>
            </a:r>
            <a:r>
              <a:rPr lang="nl-NL" sz="1600" dirty="0"/>
              <a:t> Advies is opgericht door een zelfstandige, nieuwsgierige en analytische geest met de drijfveer om </a:t>
            </a:r>
            <a:r>
              <a:rPr lang="nl-NL" sz="1600" b="1" dirty="0"/>
              <a:t>kwaliteit, doelmatigheid en effectiviteit van zorg en welzijn van kwetsbare mensen te realiseren en te borgen</a:t>
            </a:r>
            <a:r>
              <a:rPr lang="nl-NL" sz="1600" dirty="0"/>
              <a:t>, zonder daarbij de hulpverleners die daaraan bijdragen tekort te doen.</a:t>
            </a:r>
          </a:p>
        </p:txBody>
      </p:sp>
      <p:sp>
        <p:nvSpPr>
          <p:cNvPr id="12" name="Title 1">
            <a:extLst>
              <a:ext uri="{FF2B5EF4-FFF2-40B4-BE49-F238E27FC236}">
                <a16:creationId xmlns:a16="http://schemas.microsoft.com/office/drawing/2014/main" xmlns="" id="{FB56BE64-93D7-4F57-BD9A-788E560F83CD}"/>
              </a:ext>
            </a:extLst>
          </p:cNvPr>
          <p:cNvSpPr txBox="1">
            <a:spLocks/>
          </p:cNvSpPr>
          <p:nvPr/>
        </p:nvSpPr>
        <p:spPr>
          <a:xfrm>
            <a:off x="387017" y="1612236"/>
            <a:ext cx="3625515" cy="657810"/>
          </a:xfrm>
          <a:prstGeom prst="rect">
            <a:avLst/>
          </a:prstGeom>
        </p:spPr>
        <p:txBody>
          <a:bodyPr vert="horz" lIns="91440" tIns="45720" rIns="91440" bIns="45720" rtlCol="0" anchor="b"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nl-NL" sz="2000" dirty="0" err="1">
                <a:solidFill>
                  <a:schemeClr val="tx2"/>
                </a:solidFill>
                <a:latin typeface="Rockwell" panose="02060603020205020403" pitchFamily="18" charset="0"/>
              </a:rPr>
              <a:t>About</a:t>
            </a:r>
            <a:r>
              <a:rPr lang="nl-NL" sz="2000" dirty="0">
                <a:solidFill>
                  <a:schemeClr val="tx2"/>
                </a:solidFill>
                <a:latin typeface="Rockwell" panose="02060603020205020403" pitchFamily="18" charset="0"/>
              </a:rPr>
              <a:t> </a:t>
            </a:r>
            <a:r>
              <a:rPr lang="nl-NL" sz="2000" dirty="0" err="1">
                <a:solidFill>
                  <a:schemeClr val="tx2"/>
                </a:solidFill>
                <a:latin typeface="Rockwell" panose="02060603020205020403" pitchFamily="18" charset="0"/>
              </a:rPr>
              <a:t>Defenda</a:t>
            </a:r>
            <a:r>
              <a:rPr lang="nl-NL" sz="2000" dirty="0">
                <a:solidFill>
                  <a:schemeClr val="tx2"/>
                </a:solidFill>
                <a:latin typeface="Rockwell" panose="02060603020205020403" pitchFamily="18" charset="0"/>
              </a:rPr>
              <a:t> …</a:t>
            </a:r>
          </a:p>
        </p:txBody>
      </p:sp>
      <p:sp>
        <p:nvSpPr>
          <p:cNvPr id="13" name="Rectangle 12">
            <a:extLst>
              <a:ext uri="{FF2B5EF4-FFF2-40B4-BE49-F238E27FC236}">
                <a16:creationId xmlns:a16="http://schemas.microsoft.com/office/drawing/2014/main" xmlns="" id="{FF34BB09-68C1-4D6D-95F8-170412564051}"/>
              </a:ext>
            </a:extLst>
          </p:cNvPr>
          <p:cNvSpPr/>
          <p:nvPr/>
        </p:nvSpPr>
        <p:spPr>
          <a:xfrm>
            <a:off x="2743201" y="3378145"/>
            <a:ext cx="8807115" cy="1531445"/>
          </a:xfrm>
          <a:prstGeom prst="rect">
            <a:avLst/>
          </a:prstGeom>
        </p:spPr>
        <p:txBody>
          <a:bodyPr wrap="square">
            <a:spAutoFit/>
          </a:bodyPr>
          <a:lstStyle/>
          <a:p>
            <a:pPr>
              <a:lnSpc>
                <a:spcPct val="150000"/>
              </a:lnSpc>
            </a:pPr>
            <a:r>
              <a:rPr lang="en-US" sz="1600" b="1" dirty="0"/>
              <a:t>Carola Troll</a:t>
            </a:r>
            <a:r>
              <a:rPr lang="en-US" sz="1600" dirty="0"/>
              <a:t>, MSc Health Economics Policy and Law</a:t>
            </a:r>
          </a:p>
          <a:p>
            <a:pPr>
              <a:lnSpc>
                <a:spcPct val="150000"/>
              </a:lnSpc>
            </a:pPr>
            <a:r>
              <a:rPr lang="it-IT" sz="1600" dirty="0" err="1"/>
              <a:t>Telefoon</a:t>
            </a:r>
            <a:r>
              <a:rPr lang="it-IT" sz="1600" dirty="0"/>
              <a:t>:	06 – 11 84 16 94</a:t>
            </a:r>
          </a:p>
          <a:p>
            <a:pPr>
              <a:lnSpc>
                <a:spcPct val="150000"/>
              </a:lnSpc>
            </a:pPr>
            <a:r>
              <a:rPr lang="it-IT" sz="1600" dirty="0"/>
              <a:t>E-mail: 	info@defenda.nl</a:t>
            </a:r>
          </a:p>
          <a:p>
            <a:pPr>
              <a:lnSpc>
                <a:spcPct val="150000"/>
              </a:lnSpc>
            </a:pPr>
            <a:r>
              <a:rPr lang="en-US" sz="1600" dirty="0" err="1"/>
              <a:t>Linkedin</a:t>
            </a:r>
            <a:r>
              <a:rPr lang="en-US" sz="1600" dirty="0"/>
              <a:t>:	https://www.linkedin.com/in/carola-troll-msc-health-economics-policy-law-9106172/</a:t>
            </a:r>
            <a:endParaRPr lang="nl-NL" sz="1600" dirty="0"/>
          </a:p>
        </p:txBody>
      </p:sp>
      <p:sp>
        <p:nvSpPr>
          <p:cNvPr id="14" name="Title 1">
            <a:extLst>
              <a:ext uri="{FF2B5EF4-FFF2-40B4-BE49-F238E27FC236}">
                <a16:creationId xmlns:a16="http://schemas.microsoft.com/office/drawing/2014/main" xmlns="" id="{248435DB-FCE2-41E2-BDF8-8BFB03B187F7}"/>
              </a:ext>
            </a:extLst>
          </p:cNvPr>
          <p:cNvSpPr txBox="1">
            <a:spLocks/>
          </p:cNvSpPr>
          <p:nvPr/>
        </p:nvSpPr>
        <p:spPr>
          <a:xfrm>
            <a:off x="387017" y="3070062"/>
            <a:ext cx="3625515" cy="657810"/>
          </a:xfrm>
          <a:prstGeom prst="rect">
            <a:avLst/>
          </a:prstGeom>
        </p:spPr>
        <p:txBody>
          <a:bodyPr vert="horz" lIns="91440" tIns="45720" rIns="91440" bIns="45720" rtlCol="0" anchor="b"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nl-NL" sz="2000" dirty="0" err="1">
                <a:solidFill>
                  <a:schemeClr val="tx2"/>
                </a:solidFill>
                <a:latin typeface="Rockwell" panose="02060603020205020403" pitchFamily="18" charset="0"/>
              </a:rPr>
              <a:t>About</a:t>
            </a:r>
            <a:r>
              <a:rPr lang="nl-NL" sz="2000" dirty="0">
                <a:solidFill>
                  <a:schemeClr val="tx2"/>
                </a:solidFill>
                <a:latin typeface="Rockwell" panose="02060603020205020403" pitchFamily="18" charset="0"/>
              </a:rPr>
              <a:t> me …</a:t>
            </a:r>
          </a:p>
        </p:txBody>
      </p:sp>
      <p:pic>
        <p:nvPicPr>
          <p:cNvPr id="15" name="Picture 14">
            <a:extLst>
              <a:ext uri="{FF2B5EF4-FFF2-40B4-BE49-F238E27FC236}">
                <a16:creationId xmlns:a16="http://schemas.microsoft.com/office/drawing/2014/main" xmlns="" id="{3E9A3934-EB06-4D38-AB88-38AC8FE85F8F}"/>
              </a:ext>
            </a:extLst>
          </p:cNvPr>
          <p:cNvPicPr>
            <a:picLocks noChangeAspect="1"/>
          </p:cNvPicPr>
          <p:nvPr/>
        </p:nvPicPr>
        <p:blipFill>
          <a:blip r:embed="rId4"/>
          <a:stretch>
            <a:fillRect/>
          </a:stretch>
        </p:blipFill>
        <p:spPr>
          <a:xfrm>
            <a:off x="472504" y="3867254"/>
            <a:ext cx="1458564" cy="967514"/>
          </a:xfrm>
          <a:prstGeom prst="rect">
            <a:avLst/>
          </a:prstGeom>
        </p:spPr>
      </p:pic>
    </p:spTree>
    <p:extLst>
      <p:ext uri="{BB962C8B-B14F-4D97-AF65-F5344CB8AC3E}">
        <p14:creationId xmlns:p14="http://schemas.microsoft.com/office/powerpoint/2010/main" val="38373462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245653-F764-43D8-8697-406E874B1951}"/>
              </a:ext>
            </a:extLst>
          </p:cNvPr>
          <p:cNvSpPr>
            <a:spLocks noGrp="1"/>
          </p:cNvSpPr>
          <p:nvPr>
            <p:ph type="title"/>
          </p:nvPr>
        </p:nvSpPr>
        <p:spPr/>
        <p:txBody>
          <a:bodyPr anchor="b" anchorCtr="0">
            <a:noAutofit/>
          </a:bodyPr>
          <a:lstStyle/>
          <a:p>
            <a:r>
              <a:rPr lang="nl-NL" sz="1800" dirty="0">
                <a:solidFill>
                  <a:schemeClr val="tx2"/>
                </a:solidFill>
                <a:latin typeface="Rockwell" panose="02060603020205020403" pitchFamily="18" charset="0"/>
              </a:rPr>
              <a:t>Eind 2018</a:t>
            </a:r>
            <a:r>
              <a:rPr lang="nl-NL" sz="2800" dirty="0">
                <a:solidFill>
                  <a:schemeClr val="tx2"/>
                </a:solidFill>
                <a:latin typeface="Rockwell" panose="02060603020205020403" pitchFamily="18" charset="0"/>
              </a:rPr>
              <a:t/>
            </a:r>
            <a:br>
              <a:rPr lang="nl-NL" sz="2800" dirty="0">
                <a:solidFill>
                  <a:schemeClr val="tx2"/>
                </a:solidFill>
                <a:latin typeface="Rockwell" panose="02060603020205020403" pitchFamily="18" charset="0"/>
              </a:rPr>
            </a:br>
            <a:r>
              <a:rPr lang="nl-NL" sz="2800" dirty="0">
                <a:solidFill>
                  <a:schemeClr val="tx2"/>
                </a:solidFill>
                <a:latin typeface="Rockwell" panose="02060603020205020403" pitchFamily="18" charset="0"/>
              </a:rPr>
              <a:t>Kamerbrief ‘Brede schuldenaanpak’: </a:t>
            </a:r>
            <a:br>
              <a:rPr lang="nl-NL" sz="2800" dirty="0">
                <a:solidFill>
                  <a:schemeClr val="tx2"/>
                </a:solidFill>
                <a:latin typeface="Rockwell" panose="02060603020205020403" pitchFamily="18" charset="0"/>
              </a:rPr>
            </a:br>
            <a:r>
              <a:rPr lang="nl-NL" sz="2800" b="1" dirty="0">
                <a:solidFill>
                  <a:schemeClr val="tx2"/>
                </a:solidFill>
                <a:latin typeface="Rockwell" panose="02060603020205020403" pitchFamily="18" charset="0"/>
              </a:rPr>
              <a:t>Overkoepelende schuldenaanpak nodig!</a:t>
            </a:r>
          </a:p>
        </p:txBody>
      </p:sp>
      <p:sp>
        <p:nvSpPr>
          <p:cNvPr id="3" name="Content Placeholder 2">
            <a:extLst>
              <a:ext uri="{FF2B5EF4-FFF2-40B4-BE49-F238E27FC236}">
                <a16:creationId xmlns:a16="http://schemas.microsoft.com/office/drawing/2014/main" xmlns="" id="{633E6DE2-0E10-46E0-8275-7FF5AE6CCDD5}"/>
              </a:ext>
            </a:extLst>
          </p:cNvPr>
          <p:cNvSpPr>
            <a:spLocks noGrp="1"/>
          </p:cNvSpPr>
          <p:nvPr>
            <p:ph idx="1"/>
          </p:nvPr>
        </p:nvSpPr>
        <p:spPr>
          <a:xfrm>
            <a:off x="838200" y="2075543"/>
            <a:ext cx="10091057" cy="3556000"/>
          </a:xfrm>
        </p:spPr>
        <p:txBody>
          <a:bodyPr>
            <a:normAutofit/>
          </a:bodyPr>
          <a:lstStyle/>
          <a:p>
            <a:pPr marL="0" indent="0">
              <a:lnSpc>
                <a:spcPct val="150000"/>
              </a:lnSpc>
              <a:buNone/>
            </a:pPr>
            <a:r>
              <a:rPr lang="nl-NL" dirty="0"/>
              <a:t>De begrensde toegang en ernstige tekortkomingen op het gebied van bestaanszekerheid leiden tot </a:t>
            </a:r>
            <a:r>
              <a:rPr lang="nl-NL" b="1" dirty="0"/>
              <a:t>onnodige zorgkosten </a:t>
            </a:r>
            <a:r>
              <a:rPr lang="nl-NL" dirty="0"/>
              <a:t>in het onbegrensde (in principe voor iedereen toegankelijke) </a:t>
            </a:r>
            <a:r>
              <a:rPr lang="nl-NL" b="1" dirty="0"/>
              <a:t>zorgdomein</a:t>
            </a:r>
            <a:r>
              <a:rPr lang="nl-NL" dirty="0"/>
              <a:t>. </a:t>
            </a:r>
          </a:p>
        </p:txBody>
      </p:sp>
      <p:pic>
        <p:nvPicPr>
          <p:cNvPr id="4" name="Picture 3">
            <a:extLst>
              <a:ext uri="{FF2B5EF4-FFF2-40B4-BE49-F238E27FC236}">
                <a16:creationId xmlns:a16="http://schemas.microsoft.com/office/drawing/2014/main" xmlns="" id="{A6E0B4DE-2541-4899-B6D6-BB6B1196D4B1}"/>
              </a:ext>
            </a:extLst>
          </p:cNvPr>
          <p:cNvPicPr>
            <a:picLocks noChangeAspect="1"/>
          </p:cNvPicPr>
          <p:nvPr/>
        </p:nvPicPr>
        <p:blipFill rotWithShape="1">
          <a:blip r:embed="rId2">
            <a:extLst>
              <a:ext uri="{28A0092B-C50C-407E-A947-70E740481C1C}">
                <a14:useLocalDpi xmlns:a14="http://schemas.microsoft.com/office/drawing/2010/main" val="0"/>
              </a:ext>
            </a:extLst>
          </a:blip>
          <a:srcRect t="50812" b="22321"/>
          <a:stretch/>
        </p:blipFill>
        <p:spPr>
          <a:xfrm>
            <a:off x="0" y="5865395"/>
            <a:ext cx="12192000" cy="992605"/>
          </a:xfrm>
          <a:prstGeom prst="rect">
            <a:avLst/>
          </a:prstGeom>
        </p:spPr>
      </p:pic>
      <p:pic>
        <p:nvPicPr>
          <p:cNvPr id="5" name="Picture 4">
            <a:extLst>
              <a:ext uri="{FF2B5EF4-FFF2-40B4-BE49-F238E27FC236}">
                <a16:creationId xmlns:a16="http://schemas.microsoft.com/office/drawing/2014/main" xmlns="" id="{6D49BEC4-9501-4DF3-87C5-465AB6943E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98605" y="156411"/>
            <a:ext cx="1082502" cy="958014"/>
          </a:xfrm>
          <a:prstGeom prst="rect">
            <a:avLst/>
          </a:prstGeom>
        </p:spPr>
      </p:pic>
    </p:spTree>
    <p:extLst>
      <p:ext uri="{BB962C8B-B14F-4D97-AF65-F5344CB8AC3E}">
        <p14:creationId xmlns:p14="http://schemas.microsoft.com/office/powerpoint/2010/main" val="3059831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245653-F764-43D8-8697-406E874B1951}"/>
              </a:ext>
            </a:extLst>
          </p:cNvPr>
          <p:cNvSpPr>
            <a:spLocks noGrp="1"/>
          </p:cNvSpPr>
          <p:nvPr>
            <p:ph type="title"/>
          </p:nvPr>
        </p:nvSpPr>
        <p:spPr/>
        <p:txBody>
          <a:bodyPr anchor="b" anchorCtr="0">
            <a:noAutofit/>
          </a:bodyPr>
          <a:lstStyle/>
          <a:p>
            <a:r>
              <a:rPr lang="nl-NL" sz="2800" dirty="0">
                <a:solidFill>
                  <a:schemeClr val="tx2"/>
                </a:solidFill>
                <a:latin typeface="Rockwell" panose="02060603020205020403" pitchFamily="18" charset="0"/>
              </a:rPr>
              <a:t/>
            </a:r>
            <a:br>
              <a:rPr lang="nl-NL" sz="2800" dirty="0">
                <a:solidFill>
                  <a:schemeClr val="tx2"/>
                </a:solidFill>
                <a:latin typeface="Rockwell" panose="02060603020205020403" pitchFamily="18" charset="0"/>
              </a:rPr>
            </a:br>
            <a:r>
              <a:rPr lang="nl-NL" sz="2800" dirty="0">
                <a:solidFill>
                  <a:schemeClr val="tx2"/>
                </a:solidFill>
                <a:latin typeface="Rockwell" panose="02060603020205020403" pitchFamily="18" charset="0"/>
              </a:rPr>
              <a:t>Samenhang tussen </a:t>
            </a:r>
            <a:r>
              <a:rPr lang="nl-NL" sz="2800" b="1" dirty="0">
                <a:solidFill>
                  <a:schemeClr val="tx2"/>
                </a:solidFill>
                <a:latin typeface="Rockwell" panose="02060603020205020403" pitchFamily="18" charset="0"/>
              </a:rPr>
              <a:t>schulden</a:t>
            </a:r>
            <a:r>
              <a:rPr lang="nl-NL" sz="2800" dirty="0">
                <a:solidFill>
                  <a:schemeClr val="tx2"/>
                </a:solidFill>
                <a:latin typeface="Rockwell" panose="02060603020205020403" pitchFamily="18" charset="0"/>
              </a:rPr>
              <a:t> en </a:t>
            </a:r>
            <a:r>
              <a:rPr lang="nl-NL" sz="2800" b="1" dirty="0">
                <a:solidFill>
                  <a:schemeClr val="tx2"/>
                </a:solidFill>
                <a:latin typeface="Rockwell" panose="02060603020205020403" pitchFamily="18" charset="0"/>
              </a:rPr>
              <a:t>kosten gezondheidszorg </a:t>
            </a:r>
            <a:r>
              <a:rPr lang="nl-NL" sz="2800" dirty="0">
                <a:solidFill>
                  <a:schemeClr val="tx2"/>
                </a:solidFill>
                <a:latin typeface="Rockwell" panose="02060603020205020403" pitchFamily="18" charset="0"/>
              </a:rPr>
              <a:t/>
            </a:r>
            <a:br>
              <a:rPr lang="nl-NL" sz="2800" dirty="0">
                <a:solidFill>
                  <a:schemeClr val="tx2"/>
                </a:solidFill>
                <a:latin typeface="Rockwell" panose="02060603020205020403" pitchFamily="18" charset="0"/>
              </a:rPr>
            </a:br>
            <a:r>
              <a:rPr lang="nl-NL" sz="2800" dirty="0">
                <a:solidFill>
                  <a:schemeClr val="tx2"/>
                </a:solidFill>
                <a:latin typeface="Rockwell" panose="02060603020205020403" pitchFamily="18" charset="0"/>
              </a:rPr>
              <a:t>is aangetoond</a:t>
            </a:r>
            <a:endParaRPr lang="nl-NL" sz="2800" b="1" dirty="0">
              <a:solidFill>
                <a:schemeClr val="tx2"/>
              </a:solidFill>
              <a:latin typeface="Rockwell" panose="02060603020205020403" pitchFamily="18" charset="0"/>
            </a:endParaRPr>
          </a:p>
        </p:txBody>
      </p:sp>
      <p:sp>
        <p:nvSpPr>
          <p:cNvPr id="3" name="Content Placeholder 2">
            <a:extLst>
              <a:ext uri="{FF2B5EF4-FFF2-40B4-BE49-F238E27FC236}">
                <a16:creationId xmlns:a16="http://schemas.microsoft.com/office/drawing/2014/main" xmlns="" id="{633E6DE2-0E10-46E0-8275-7FF5AE6CCDD5}"/>
              </a:ext>
            </a:extLst>
          </p:cNvPr>
          <p:cNvSpPr>
            <a:spLocks noGrp="1"/>
          </p:cNvSpPr>
          <p:nvPr>
            <p:ph idx="1"/>
          </p:nvPr>
        </p:nvSpPr>
        <p:spPr>
          <a:xfrm>
            <a:off x="838200" y="2075543"/>
            <a:ext cx="10091057" cy="3556000"/>
          </a:xfrm>
        </p:spPr>
        <p:txBody>
          <a:bodyPr>
            <a:normAutofit fontScale="92500" lnSpcReduction="10000"/>
          </a:bodyPr>
          <a:lstStyle/>
          <a:p>
            <a:pPr marL="0" indent="0">
              <a:lnSpc>
                <a:spcPct val="150000"/>
              </a:lnSpc>
              <a:buNone/>
            </a:pPr>
            <a:r>
              <a:rPr lang="nl-NL" dirty="0"/>
              <a:t>Studies tonen samenhang tussen schulden en bijvoorbeeld de mentale gezondheid (depressie), drank- en drugsproblemen, hoge bloeddruk, et </a:t>
            </a:r>
            <a:r>
              <a:rPr lang="nl-NL" dirty="0" smtClean="0"/>
              <a:t>cetera.</a:t>
            </a:r>
            <a:endParaRPr lang="nl-NL" dirty="0"/>
          </a:p>
          <a:p>
            <a:pPr marL="0" indent="0">
              <a:lnSpc>
                <a:spcPct val="150000"/>
              </a:lnSpc>
              <a:buNone/>
            </a:pPr>
            <a:r>
              <a:rPr lang="nl-NL" dirty="0"/>
              <a:t>Alle uitkeringsgerechtigden samen nemen </a:t>
            </a:r>
            <a:r>
              <a:rPr lang="nl-NL" b="1" dirty="0"/>
              <a:t>58,2 procent </a:t>
            </a:r>
            <a:r>
              <a:rPr lang="nl-NL" dirty="0"/>
              <a:t>van de kosten van de geestelijke gezondheidszorg voor hun rekening. </a:t>
            </a:r>
            <a:r>
              <a:rPr lang="nl-NL" dirty="0" smtClean="0"/>
              <a:t>(</a:t>
            </a:r>
            <a:r>
              <a:rPr lang="nl-NL" dirty="0" smtClean="0">
                <a:solidFill>
                  <a:schemeClr val="tx2"/>
                </a:solidFill>
                <a:latin typeface="Rockwell" panose="02060603020205020403" pitchFamily="18" charset="0"/>
              </a:rPr>
              <a:t>Rapport Taskforce, ‘De juiste zorg op de juiste plek’, 2018;p. 93)</a:t>
            </a:r>
            <a:endParaRPr lang="nl-NL" dirty="0"/>
          </a:p>
          <a:p>
            <a:pPr marL="0" indent="0">
              <a:lnSpc>
                <a:spcPct val="150000"/>
              </a:lnSpc>
              <a:buNone/>
            </a:pPr>
            <a:endParaRPr lang="nl-NL" dirty="0"/>
          </a:p>
        </p:txBody>
      </p:sp>
      <p:pic>
        <p:nvPicPr>
          <p:cNvPr id="4" name="Picture 3">
            <a:extLst>
              <a:ext uri="{FF2B5EF4-FFF2-40B4-BE49-F238E27FC236}">
                <a16:creationId xmlns:a16="http://schemas.microsoft.com/office/drawing/2014/main" xmlns="" id="{A6E0B4DE-2541-4899-B6D6-BB6B1196D4B1}"/>
              </a:ext>
            </a:extLst>
          </p:cNvPr>
          <p:cNvPicPr>
            <a:picLocks noChangeAspect="1"/>
          </p:cNvPicPr>
          <p:nvPr/>
        </p:nvPicPr>
        <p:blipFill rotWithShape="1">
          <a:blip r:embed="rId2">
            <a:extLst>
              <a:ext uri="{28A0092B-C50C-407E-A947-70E740481C1C}">
                <a14:useLocalDpi xmlns:a14="http://schemas.microsoft.com/office/drawing/2010/main" val="0"/>
              </a:ext>
            </a:extLst>
          </a:blip>
          <a:srcRect t="50812" b="22321"/>
          <a:stretch/>
        </p:blipFill>
        <p:spPr>
          <a:xfrm>
            <a:off x="0" y="5865395"/>
            <a:ext cx="12192000" cy="992605"/>
          </a:xfrm>
          <a:prstGeom prst="rect">
            <a:avLst/>
          </a:prstGeom>
        </p:spPr>
      </p:pic>
      <p:pic>
        <p:nvPicPr>
          <p:cNvPr id="5" name="Picture 4">
            <a:extLst>
              <a:ext uri="{FF2B5EF4-FFF2-40B4-BE49-F238E27FC236}">
                <a16:creationId xmlns:a16="http://schemas.microsoft.com/office/drawing/2014/main" xmlns="" id="{6D49BEC4-9501-4DF3-87C5-465AB6943E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98605" y="156411"/>
            <a:ext cx="1082502" cy="958014"/>
          </a:xfrm>
          <a:prstGeom prst="rect">
            <a:avLst/>
          </a:prstGeom>
        </p:spPr>
      </p:pic>
    </p:spTree>
    <p:extLst>
      <p:ext uri="{BB962C8B-B14F-4D97-AF65-F5344CB8AC3E}">
        <p14:creationId xmlns:p14="http://schemas.microsoft.com/office/powerpoint/2010/main" val="31554641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245653-F764-43D8-8697-406E874B1951}"/>
              </a:ext>
            </a:extLst>
          </p:cNvPr>
          <p:cNvSpPr>
            <a:spLocks noGrp="1"/>
          </p:cNvSpPr>
          <p:nvPr>
            <p:ph type="title"/>
          </p:nvPr>
        </p:nvSpPr>
        <p:spPr/>
        <p:txBody>
          <a:bodyPr anchor="b" anchorCtr="0">
            <a:noAutofit/>
          </a:bodyPr>
          <a:lstStyle/>
          <a:p>
            <a:r>
              <a:rPr lang="nl-NL" sz="1800" dirty="0">
                <a:solidFill>
                  <a:schemeClr val="tx2"/>
                </a:solidFill>
                <a:latin typeface="Rockwell" panose="02060603020205020403" pitchFamily="18" charset="0"/>
              </a:rPr>
              <a:t>JZOJP:  Rapport Taskforce</a:t>
            </a:r>
            <a:r>
              <a:rPr lang="nl-NL" sz="2800" dirty="0">
                <a:solidFill>
                  <a:schemeClr val="tx2"/>
                </a:solidFill>
                <a:latin typeface="Rockwell" panose="02060603020205020403" pitchFamily="18" charset="0"/>
              </a:rPr>
              <a:t/>
            </a:r>
            <a:br>
              <a:rPr lang="nl-NL" sz="2800" dirty="0">
                <a:solidFill>
                  <a:schemeClr val="tx2"/>
                </a:solidFill>
                <a:latin typeface="Rockwell" panose="02060603020205020403" pitchFamily="18" charset="0"/>
              </a:rPr>
            </a:br>
            <a:r>
              <a:rPr lang="nl-NL" sz="2800" dirty="0">
                <a:solidFill>
                  <a:schemeClr val="tx2"/>
                </a:solidFill>
                <a:latin typeface="Rockwell" panose="02060603020205020403" pitchFamily="18" charset="0"/>
              </a:rPr>
              <a:t>'De juiste zorg op de juiste plek’</a:t>
            </a:r>
            <a:br>
              <a:rPr lang="nl-NL" sz="2800" dirty="0">
                <a:solidFill>
                  <a:schemeClr val="tx2"/>
                </a:solidFill>
                <a:latin typeface="Rockwell" panose="02060603020205020403" pitchFamily="18" charset="0"/>
              </a:rPr>
            </a:br>
            <a:r>
              <a:rPr lang="nl-NL" sz="2800" b="1" dirty="0">
                <a:solidFill>
                  <a:schemeClr val="tx2"/>
                </a:solidFill>
                <a:latin typeface="Rockwell" panose="02060603020205020403" pitchFamily="18" charset="0"/>
              </a:rPr>
              <a:t>‘Ook bij schulden‘</a:t>
            </a:r>
          </a:p>
        </p:txBody>
      </p:sp>
      <p:sp>
        <p:nvSpPr>
          <p:cNvPr id="3" name="Content Placeholder 2">
            <a:extLst>
              <a:ext uri="{FF2B5EF4-FFF2-40B4-BE49-F238E27FC236}">
                <a16:creationId xmlns:a16="http://schemas.microsoft.com/office/drawing/2014/main" xmlns="" id="{633E6DE2-0E10-46E0-8275-7FF5AE6CCDD5}"/>
              </a:ext>
            </a:extLst>
          </p:cNvPr>
          <p:cNvSpPr>
            <a:spLocks noGrp="1"/>
          </p:cNvSpPr>
          <p:nvPr>
            <p:ph idx="1"/>
          </p:nvPr>
        </p:nvSpPr>
        <p:spPr>
          <a:xfrm>
            <a:off x="838200" y="2075543"/>
            <a:ext cx="10254916" cy="3556000"/>
          </a:xfrm>
        </p:spPr>
        <p:txBody>
          <a:bodyPr>
            <a:normAutofit/>
          </a:bodyPr>
          <a:lstStyle/>
          <a:p>
            <a:pPr marL="0" indent="0">
              <a:lnSpc>
                <a:spcPct val="150000"/>
              </a:lnSpc>
              <a:buNone/>
            </a:pPr>
            <a:r>
              <a:rPr lang="nl-NL" dirty="0"/>
              <a:t>Art. 2.1.2 WMO geeft aan gemeenten de opdracht om vanuit het sociale domein zoveel mogelijk </a:t>
            </a:r>
            <a:r>
              <a:rPr lang="nl-NL" b="1" dirty="0"/>
              <a:t>geïntegreerde maatwerk oplossingen </a:t>
            </a:r>
            <a:r>
              <a:rPr lang="nl-NL" dirty="0"/>
              <a:t>te bieden aan burgers, waar ook aansluiting met zorg onder valt</a:t>
            </a:r>
          </a:p>
        </p:txBody>
      </p:sp>
      <p:pic>
        <p:nvPicPr>
          <p:cNvPr id="4" name="Picture 3">
            <a:extLst>
              <a:ext uri="{FF2B5EF4-FFF2-40B4-BE49-F238E27FC236}">
                <a16:creationId xmlns:a16="http://schemas.microsoft.com/office/drawing/2014/main" xmlns="" id="{A6E0B4DE-2541-4899-B6D6-BB6B1196D4B1}"/>
              </a:ext>
            </a:extLst>
          </p:cNvPr>
          <p:cNvPicPr>
            <a:picLocks noChangeAspect="1"/>
          </p:cNvPicPr>
          <p:nvPr/>
        </p:nvPicPr>
        <p:blipFill rotWithShape="1">
          <a:blip r:embed="rId2">
            <a:extLst>
              <a:ext uri="{28A0092B-C50C-407E-A947-70E740481C1C}">
                <a14:useLocalDpi xmlns:a14="http://schemas.microsoft.com/office/drawing/2010/main" val="0"/>
              </a:ext>
            </a:extLst>
          </a:blip>
          <a:srcRect t="50812" b="22321"/>
          <a:stretch/>
        </p:blipFill>
        <p:spPr>
          <a:xfrm>
            <a:off x="0" y="5865395"/>
            <a:ext cx="12192000" cy="992605"/>
          </a:xfrm>
          <a:prstGeom prst="rect">
            <a:avLst/>
          </a:prstGeom>
        </p:spPr>
      </p:pic>
      <p:pic>
        <p:nvPicPr>
          <p:cNvPr id="5" name="Picture 4">
            <a:extLst>
              <a:ext uri="{FF2B5EF4-FFF2-40B4-BE49-F238E27FC236}">
                <a16:creationId xmlns:a16="http://schemas.microsoft.com/office/drawing/2014/main" xmlns="" id="{6D49BEC4-9501-4DF3-87C5-465AB6943E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98605" y="156411"/>
            <a:ext cx="1082502" cy="958014"/>
          </a:xfrm>
          <a:prstGeom prst="rect">
            <a:avLst/>
          </a:prstGeom>
        </p:spPr>
      </p:pic>
    </p:spTree>
    <p:extLst>
      <p:ext uri="{BB962C8B-B14F-4D97-AF65-F5344CB8AC3E}">
        <p14:creationId xmlns:p14="http://schemas.microsoft.com/office/powerpoint/2010/main" val="3755069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245653-F764-43D8-8697-406E874B1951}"/>
              </a:ext>
            </a:extLst>
          </p:cNvPr>
          <p:cNvSpPr>
            <a:spLocks noGrp="1"/>
          </p:cNvSpPr>
          <p:nvPr>
            <p:ph type="title"/>
          </p:nvPr>
        </p:nvSpPr>
        <p:spPr/>
        <p:txBody>
          <a:bodyPr anchor="b" anchorCtr="0">
            <a:noAutofit/>
          </a:bodyPr>
          <a:lstStyle/>
          <a:p>
            <a:r>
              <a:rPr lang="nl-NL" sz="2800" dirty="0">
                <a:solidFill>
                  <a:schemeClr val="tx2"/>
                </a:solidFill>
                <a:latin typeface="Rockwell" panose="02060603020205020403" pitchFamily="18" charset="0"/>
              </a:rPr>
              <a:t/>
            </a:r>
            <a:br>
              <a:rPr lang="nl-NL" sz="2800" dirty="0">
                <a:solidFill>
                  <a:schemeClr val="tx2"/>
                </a:solidFill>
                <a:latin typeface="Rockwell" panose="02060603020205020403" pitchFamily="18" charset="0"/>
              </a:rPr>
            </a:br>
            <a:r>
              <a:rPr lang="nl-NL" sz="2800" dirty="0">
                <a:solidFill>
                  <a:schemeClr val="tx2"/>
                </a:solidFill>
                <a:latin typeface="Rockwell" panose="02060603020205020403" pitchFamily="18" charset="0"/>
              </a:rPr>
              <a:t>Vroegtijdige integrale hulp aan burgers bij schulden   voorkomt grotere zorgvraag en verlaagt kosten </a:t>
            </a:r>
            <a:endParaRPr lang="nl-NL" sz="2800" b="1" dirty="0">
              <a:solidFill>
                <a:schemeClr val="tx2"/>
              </a:solidFill>
              <a:latin typeface="Rockwell" panose="02060603020205020403" pitchFamily="18" charset="0"/>
            </a:endParaRPr>
          </a:p>
        </p:txBody>
      </p:sp>
      <p:sp>
        <p:nvSpPr>
          <p:cNvPr id="3" name="Content Placeholder 2">
            <a:extLst>
              <a:ext uri="{FF2B5EF4-FFF2-40B4-BE49-F238E27FC236}">
                <a16:creationId xmlns:a16="http://schemas.microsoft.com/office/drawing/2014/main" xmlns="" id="{633E6DE2-0E10-46E0-8275-7FF5AE6CCDD5}"/>
              </a:ext>
            </a:extLst>
          </p:cNvPr>
          <p:cNvSpPr>
            <a:spLocks noGrp="1"/>
          </p:cNvSpPr>
          <p:nvPr>
            <p:ph idx="1"/>
          </p:nvPr>
        </p:nvSpPr>
        <p:spPr>
          <a:xfrm>
            <a:off x="838200" y="2075543"/>
            <a:ext cx="10253870" cy="3556000"/>
          </a:xfrm>
        </p:spPr>
        <p:txBody>
          <a:bodyPr>
            <a:normAutofit/>
          </a:bodyPr>
          <a:lstStyle/>
          <a:p>
            <a:pPr marL="0" indent="0">
              <a:lnSpc>
                <a:spcPct val="150000"/>
              </a:lnSpc>
              <a:buNone/>
            </a:pPr>
            <a:r>
              <a:rPr lang="nl-NL" b="1" dirty="0"/>
              <a:t>Deelthema ‘juiste zorg op juiste plek’</a:t>
            </a:r>
          </a:p>
          <a:p>
            <a:pPr marL="0" indent="0">
              <a:lnSpc>
                <a:spcPct val="150000"/>
              </a:lnSpc>
              <a:buNone/>
            </a:pPr>
            <a:r>
              <a:rPr lang="nl-NL" i="1" dirty="0"/>
              <a:t>Dus daarom aan u de vraag: </a:t>
            </a:r>
          </a:p>
          <a:p>
            <a:pPr marL="0" indent="0">
              <a:lnSpc>
                <a:spcPct val="150000"/>
              </a:lnSpc>
              <a:buNone/>
            </a:pPr>
            <a:r>
              <a:rPr lang="nl-NL" dirty="0"/>
              <a:t>Wilt u vernieuwende lokale aanpakken gericht op </a:t>
            </a:r>
            <a:r>
              <a:rPr lang="nl-NL" b="1" dirty="0" err="1"/>
              <a:t>multiproblematiek</a:t>
            </a:r>
            <a:r>
              <a:rPr lang="nl-NL" dirty="0"/>
              <a:t> </a:t>
            </a:r>
            <a:r>
              <a:rPr lang="nl-NL" b="1" dirty="0"/>
              <a:t>(schulden en gezondheid) </a:t>
            </a:r>
            <a:r>
              <a:rPr lang="nl-NL" dirty="0"/>
              <a:t>stimuleren en helpen opzetten?</a:t>
            </a:r>
          </a:p>
          <a:p>
            <a:pPr marL="0" indent="0">
              <a:lnSpc>
                <a:spcPct val="150000"/>
              </a:lnSpc>
              <a:buNone/>
            </a:pPr>
            <a:endParaRPr lang="nl-NL" dirty="0"/>
          </a:p>
          <a:p>
            <a:pPr marL="0" indent="0">
              <a:lnSpc>
                <a:spcPct val="150000"/>
              </a:lnSpc>
              <a:buNone/>
            </a:pPr>
            <a:endParaRPr lang="nl-NL" dirty="0"/>
          </a:p>
        </p:txBody>
      </p:sp>
      <p:pic>
        <p:nvPicPr>
          <p:cNvPr id="4" name="Picture 3">
            <a:extLst>
              <a:ext uri="{FF2B5EF4-FFF2-40B4-BE49-F238E27FC236}">
                <a16:creationId xmlns:a16="http://schemas.microsoft.com/office/drawing/2014/main" xmlns="" id="{A6E0B4DE-2541-4899-B6D6-BB6B1196D4B1}"/>
              </a:ext>
            </a:extLst>
          </p:cNvPr>
          <p:cNvPicPr>
            <a:picLocks noChangeAspect="1"/>
          </p:cNvPicPr>
          <p:nvPr/>
        </p:nvPicPr>
        <p:blipFill rotWithShape="1">
          <a:blip r:embed="rId2">
            <a:extLst>
              <a:ext uri="{28A0092B-C50C-407E-A947-70E740481C1C}">
                <a14:useLocalDpi xmlns:a14="http://schemas.microsoft.com/office/drawing/2010/main" val="0"/>
              </a:ext>
            </a:extLst>
          </a:blip>
          <a:srcRect t="50812" b="22321"/>
          <a:stretch/>
        </p:blipFill>
        <p:spPr>
          <a:xfrm>
            <a:off x="0" y="5865395"/>
            <a:ext cx="12192000" cy="992605"/>
          </a:xfrm>
          <a:prstGeom prst="rect">
            <a:avLst/>
          </a:prstGeom>
        </p:spPr>
      </p:pic>
      <p:pic>
        <p:nvPicPr>
          <p:cNvPr id="5" name="Picture 4">
            <a:extLst>
              <a:ext uri="{FF2B5EF4-FFF2-40B4-BE49-F238E27FC236}">
                <a16:creationId xmlns:a16="http://schemas.microsoft.com/office/drawing/2014/main" xmlns="" id="{6D49BEC4-9501-4DF3-87C5-465AB6943E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98605" y="156411"/>
            <a:ext cx="1082502" cy="958014"/>
          </a:xfrm>
          <a:prstGeom prst="rect">
            <a:avLst/>
          </a:prstGeom>
        </p:spPr>
      </p:pic>
    </p:spTree>
    <p:extLst>
      <p:ext uri="{BB962C8B-B14F-4D97-AF65-F5344CB8AC3E}">
        <p14:creationId xmlns:p14="http://schemas.microsoft.com/office/powerpoint/2010/main" val="2373433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245653-F764-43D8-8697-406E874B1951}"/>
              </a:ext>
            </a:extLst>
          </p:cNvPr>
          <p:cNvSpPr>
            <a:spLocks noGrp="1"/>
          </p:cNvSpPr>
          <p:nvPr>
            <p:ph type="title"/>
          </p:nvPr>
        </p:nvSpPr>
        <p:spPr/>
        <p:txBody>
          <a:bodyPr anchor="b" anchorCtr="0">
            <a:noAutofit/>
          </a:bodyPr>
          <a:lstStyle/>
          <a:p>
            <a:r>
              <a:rPr lang="nl-NL" sz="2800" dirty="0">
                <a:solidFill>
                  <a:schemeClr val="tx2"/>
                </a:solidFill>
                <a:latin typeface="Rockwell" panose="02060603020205020403" pitchFamily="18" charset="0"/>
              </a:rPr>
              <a:t/>
            </a:r>
            <a:br>
              <a:rPr lang="nl-NL" sz="2800" dirty="0">
                <a:solidFill>
                  <a:schemeClr val="tx2"/>
                </a:solidFill>
                <a:latin typeface="Rockwell" panose="02060603020205020403" pitchFamily="18" charset="0"/>
              </a:rPr>
            </a:br>
            <a:r>
              <a:rPr lang="nl-NL" sz="2800" dirty="0">
                <a:solidFill>
                  <a:schemeClr val="tx2"/>
                </a:solidFill>
                <a:latin typeface="Rockwell" panose="02060603020205020403" pitchFamily="18" charset="0"/>
              </a:rPr>
              <a:t>Voorbeeld uit praktijk</a:t>
            </a:r>
            <a:endParaRPr lang="nl-NL" sz="2800" b="1" dirty="0">
              <a:solidFill>
                <a:schemeClr val="tx2"/>
              </a:solidFill>
              <a:latin typeface="Rockwell" panose="02060603020205020403" pitchFamily="18" charset="0"/>
            </a:endParaRPr>
          </a:p>
        </p:txBody>
      </p:sp>
      <p:sp>
        <p:nvSpPr>
          <p:cNvPr id="3" name="Content Placeholder 2">
            <a:extLst>
              <a:ext uri="{FF2B5EF4-FFF2-40B4-BE49-F238E27FC236}">
                <a16:creationId xmlns:a16="http://schemas.microsoft.com/office/drawing/2014/main" xmlns="" id="{633E6DE2-0E10-46E0-8275-7FF5AE6CCDD5}"/>
              </a:ext>
            </a:extLst>
          </p:cNvPr>
          <p:cNvSpPr>
            <a:spLocks noGrp="1"/>
          </p:cNvSpPr>
          <p:nvPr>
            <p:ph idx="1"/>
          </p:nvPr>
        </p:nvSpPr>
        <p:spPr>
          <a:xfrm>
            <a:off x="838200" y="2075543"/>
            <a:ext cx="10253870" cy="3556000"/>
          </a:xfrm>
        </p:spPr>
        <p:txBody>
          <a:bodyPr>
            <a:normAutofit fontScale="85000" lnSpcReduction="20000"/>
          </a:bodyPr>
          <a:lstStyle/>
          <a:p>
            <a:pPr marL="0" indent="0">
              <a:lnSpc>
                <a:spcPct val="150000"/>
              </a:lnSpc>
              <a:buNone/>
            </a:pPr>
            <a:r>
              <a:rPr lang="nl-NL" dirty="0"/>
              <a:t>Cliënt in bewind moet zelf persoonlijk naar SHV voor intakegesprek. Al bij kennismakingsgesprek bij schuldhulpverlener wordt door SHV  aangegeven dat bewindvoerder de zelfredzaamheid van de burger belemmert omdat zij haar post naar kantoor moet doorsturen. Vertrouwensrelatie tussen bewindvoerder en cliënt komt hierdoor onder spanning te staan. Cliënt stopt met bewind maar komt niet in SHV traject omdat zij niet zelfredzaam is ten gevolge van de </a:t>
            </a:r>
            <a:r>
              <a:rPr lang="nl-NL" dirty="0" err="1"/>
              <a:t>multi</a:t>
            </a:r>
            <a:r>
              <a:rPr lang="nl-NL" dirty="0"/>
              <a:t> problematiek in haar leven.</a:t>
            </a:r>
          </a:p>
          <a:p>
            <a:pPr marL="0" indent="0">
              <a:lnSpc>
                <a:spcPct val="150000"/>
              </a:lnSpc>
              <a:buNone/>
            </a:pPr>
            <a:endParaRPr lang="nl-NL" dirty="0"/>
          </a:p>
        </p:txBody>
      </p:sp>
      <p:pic>
        <p:nvPicPr>
          <p:cNvPr id="4" name="Picture 3">
            <a:extLst>
              <a:ext uri="{FF2B5EF4-FFF2-40B4-BE49-F238E27FC236}">
                <a16:creationId xmlns:a16="http://schemas.microsoft.com/office/drawing/2014/main" xmlns="" id="{A6E0B4DE-2541-4899-B6D6-BB6B1196D4B1}"/>
              </a:ext>
            </a:extLst>
          </p:cNvPr>
          <p:cNvPicPr>
            <a:picLocks noChangeAspect="1"/>
          </p:cNvPicPr>
          <p:nvPr/>
        </p:nvPicPr>
        <p:blipFill rotWithShape="1">
          <a:blip r:embed="rId2">
            <a:extLst>
              <a:ext uri="{28A0092B-C50C-407E-A947-70E740481C1C}">
                <a14:useLocalDpi xmlns:a14="http://schemas.microsoft.com/office/drawing/2010/main" val="0"/>
              </a:ext>
            </a:extLst>
          </a:blip>
          <a:srcRect t="50812" b="22321"/>
          <a:stretch/>
        </p:blipFill>
        <p:spPr>
          <a:xfrm>
            <a:off x="0" y="5865395"/>
            <a:ext cx="12192000" cy="992605"/>
          </a:xfrm>
          <a:prstGeom prst="rect">
            <a:avLst/>
          </a:prstGeom>
        </p:spPr>
      </p:pic>
      <p:pic>
        <p:nvPicPr>
          <p:cNvPr id="5" name="Picture 4">
            <a:extLst>
              <a:ext uri="{FF2B5EF4-FFF2-40B4-BE49-F238E27FC236}">
                <a16:creationId xmlns:a16="http://schemas.microsoft.com/office/drawing/2014/main" xmlns="" id="{6D49BEC4-9501-4DF3-87C5-465AB6943E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98605" y="156411"/>
            <a:ext cx="1082502" cy="958014"/>
          </a:xfrm>
          <a:prstGeom prst="rect">
            <a:avLst/>
          </a:prstGeom>
        </p:spPr>
      </p:pic>
    </p:spTree>
    <p:extLst>
      <p:ext uri="{BB962C8B-B14F-4D97-AF65-F5344CB8AC3E}">
        <p14:creationId xmlns:p14="http://schemas.microsoft.com/office/powerpoint/2010/main" val="3706666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245653-F764-43D8-8697-406E874B1951}"/>
              </a:ext>
            </a:extLst>
          </p:cNvPr>
          <p:cNvSpPr>
            <a:spLocks noGrp="1"/>
          </p:cNvSpPr>
          <p:nvPr>
            <p:ph type="title"/>
          </p:nvPr>
        </p:nvSpPr>
        <p:spPr/>
        <p:txBody>
          <a:bodyPr anchor="b" anchorCtr="0">
            <a:noAutofit/>
          </a:bodyPr>
          <a:lstStyle/>
          <a:p>
            <a:r>
              <a:rPr lang="nl-NL" sz="2800" dirty="0">
                <a:solidFill>
                  <a:schemeClr val="tx2"/>
                </a:solidFill>
                <a:latin typeface="Rockwell" panose="02060603020205020403" pitchFamily="18" charset="0"/>
              </a:rPr>
              <a:t/>
            </a:r>
            <a:br>
              <a:rPr lang="nl-NL" sz="2800" dirty="0">
                <a:solidFill>
                  <a:schemeClr val="tx2"/>
                </a:solidFill>
                <a:latin typeface="Rockwell" panose="02060603020205020403" pitchFamily="18" charset="0"/>
              </a:rPr>
            </a:br>
            <a:r>
              <a:rPr lang="nl-NL" sz="2800" b="1" dirty="0">
                <a:solidFill>
                  <a:schemeClr val="tx2"/>
                </a:solidFill>
                <a:latin typeface="Rockwell" panose="02060603020205020403" pitchFamily="18" charset="0"/>
              </a:rPr>
              <a:t>Knelpunt:</a:t>
            </a:r>
            <a:r>
              <a:rPr lang="nl-NL" sz="2800" dirty="0">
                <a:solidFill>
                  <a:schemeClr val="tx2"/>
                </a:solidFill>
                <a:latin typeface="Rockwell" panose="02060603020205020403" pitchFamily="18" charset="0"/>
              </a:rPr>
              <a:t/>
            </a:r>
            <a:br>
              <a:rPr lang="nl-NL" sz="2800" dirty="0">
                <a:solidFill>
                  <a:schemeClr val="tx2"/>
                </a:solidFill>
                <a:latin typeface="Rockwell" panose="02060603020205020403" pitchFamily="18" charset="0"/>
              </a:rPr>
            </a:br>
            <a:r>
              <a:rPr lang="nl-NL" sz="2800" dirty="0">
                <a:solidFill>
                  <a:schemeClr val="tx2"/>
                </a:solidFill>
                <a:latin typeface="Rockwell" panose="02060603020205020403" pitchFamily="18" charset="0"/>
              </a:rPr>
              <a:t>Samenwerking door tegengestelde belangen van hulpverleners en het ‘niet spreken van dezelfde taal’</a:t>
            </a:r>
            <a:endParaRPr lang="nl-NL" sz="2800" b="1" dirty="0">
              <a:solidFill>
                <a:schemeClr val="tx2"/>
              </a:solidFill>
              <a:latin typeface="Rockwell" panose="02060603020205020403" pitchFamily="18" charset="0"/>
            </a:endParaRPr>
          </a:p>
        </p:txBody>
      </p:sp>
      <p:sp>
        <p:nvSpPr>
          <p:cNvPr id="3" name="Content Placeholder 2">
            <a:extLst>
              <a:ext uri="{FF2B5EF4-FFF2-40B4-BE49-F238E27FC236}">
                <a16:creationId xmlns:a16="http://schemas.microsoft.com/office/drawing/2014/main" xmlns="" id="{633E6DE2-0E10-46E0-8275-7FF5AE6CCDD5}"/>
              </a:ext>
            </a:extLst>
          </p:cNvPr>
          <p:cNvSpPr>
            <a:spLocks noGrp="1"/>
          </p:cNvSpPr>
          <p:nvPr>
            <p:ph idx="1"/>
          </p:nvPr>
        </p:nvSpPr>
        <p:spPr>
          <a:xfrm>
            <a:off x="838200" y="2075543"/>
            <a:ext cx="10091057" cy="3556000"/>
          </a:xfrm>
        </p:spPr>
        <p:txBody>
          <a:bodyPr>
            <a:normAutofit/>
          </a:bodyPr>
          <a:lstStyle/>
          <a:p>
            <a:pPr marL="0" indent="0">
              <a:lnSpc>
                <a:spcPct val="150000"/>
              </a:lnSpc>
              <a:buNone/>
            </a:pPr>
            <a:r>
              <a:rPr lang="nl-NL" dirty="0"/>
              <a:t>Het zijn daarbij vaak </a:t>
            </a:r>
            <a:r>
              <a:rPr lang="nl-NL" b="1" dirty="0"/>
              <a:t>kwetsbare burgers met een meervoudige zorgvraag en hoge zorgkosten </a:t>
            </a:r>
            <a:r>
              <a:rPr lang="nl-NL" dirty="0"/>
              <a:t>(bijvoorbeeld de overlap van GGZ zorg, wijkverpleging, maatschappelijke  ondersteuning en schuldhulp) die hiervan de dupe zijn. </a:t>
            </a:r>
          </a:p>
        </p:txBody>
      </p:sp>
      <p:pic>
        <p:nvPicPr>
          <p:cNvPr id="4" name="Picture 3">
            <a:extLst>
              <a:ext uri="{FF2B5EF4-FFF2-40B4-BE49-F238E27FC236}">
                <a16:creationId xmlns:a16="http://schemas.microsoft.com/office/drawing/2014/main" xmlns="" id="{A6E0B4DE-2541-4899-B6D6-BB6B1196D4B1}"/>
              </a:ext>
            </a:extLst>
          </p:cNvPr>
          <p:cNvPicPr>
            <a:picLocks noChangeAspect="1"/>
          </p:cNvPicPr>
          <p:nvPr/>
        </p:nvPicPr>
        <p:blipFill rotWithShape="1">
          <a:blip r:embed="rId2">
            <a:extLst>
              <a:ext uri="{28A0092B-C50C-407E-A947-70E740481C1C}">
                <a14:useLocalDpi xmlns:a14="http://schemas.microsoft.com/office/drawing/2010/main" val="0"/>
              </a:ext>
            </a:extLst>
          </a:blip>
          <a:srcRect t="50812" b="22321"/>
          <a:stretch/>
        </p:blipFill>
        <p:spPr>
          <a:xfrm>
            <a:off x="0" y="5865395"/>
            <a:ext cx="12192000" cy="992605"/>
          </a:xfrm>
          <a:prstGeom prst="rect">
            <a:avLst/>
          </a:prstGeom>
        </p:spPr>
      </p:pic>
      <p:pic>
        <p:nvPicPr>
          <p:cNvPr id="5" name="Picture 4">
            <a:extLst>
              <a:ext uri="{FF2B5EF4-FFF2-40B4-BE49-F238E27FC236}">
                <a16:creationId xmlns:a16="http://schemas.microsoft.com/office/drawing/2014/main" xmlns="" id="{6D49BEC4-9501-4DF3-87C5-465AB6943E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98605" y="156411"/>
            <a:ext cx="1082502" cy="958014"/>
          </a:xfrm>
          <a:prstGeom prst="rect">
            <a:avLst/>
          </a:prstGeom>
        </p:spPr>
      </p:pic>
    </p:spTree>
    <p:extLst>
      <p:ext uri="{BB962C8B-B14F-4D97-AF65-F5344CB8AC3E}">
        <p14:creationId xmlns:p14="http://schemas.microsoft.com/office/powerpoint/2010/main" val="1257444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245653-F764-43D8-8697-406E874B1951}"/>
              </a:ext>
            </a:extLst>
          </p:cNvPr>
          <p:cNvSpPr>
            <a:spLocks noGrp="1"/>
          </p:cNvSpPr>
          <p:nvPr>
            <p:ph type="title"/>
          </p:nvPr>
        </p:nvSpPr>
        <p:spPr/>
        <p:txBody>
          <a:bodyPr anchor="b" anchorCtr="0">
            <a:noAutofit/>
          </a:bodyPr>
          <a:lstStyle/>
          <a:p>
            <a:r>
              <a:rPr lang="nl-NL" sz="2800" dirty="0">
                <a:solidFill>
                  <a:schemeClr val="tx2"/>
                </a:solidFill>
                <a:latin typeface="Rockwell" panose="02060603020205020403" pitchFamily="18" charset="0"/>
              </a:rPr>
              <a:t/>
            </a:r>
            <a:br>
              <a:rPr lang="nl-NL" sz="2800" dirty="0">
                <a:solidFill>
                  <a:schemeClr val="tx2"/>
                </a:solidFill>
                <a:latin typeface="Rockwell" panose="02060603020205020403" pitchFamily="18" charset="0"/>
              </a:rPr>
            </a:br>
            <a:r>
              <a:rPr lang="nl-NL" sz="2800" dirty="0">
                <a:solidFill>
                  <a:schemeClr val="tx2"/>
                </a:solidFill>
                <a:latin typeface="Rockwell" panose="02060603020205020403" pitchFamily="18" charset="0"/>
              </a:rPr>
              <a:t>Doel initiatief</a:t>
            </a:r>
            <a:endParaRPr lang="nl-NL" sz="2800" b="1" dirty="0">
              <a:solidFill>
                <a:schemeClr val="tx2"/>
              </a:solidFill>
              <a:latin typeface="Rockwell" panose="02060603020205020403" pitchFamily="18" charset="0"/>
            </a:endParaRPr>
          </a:p>
        </p:txBody>
      </p:sp>
      <p:sp>
        <p:nvSpPr>
          <p:cNvPr id="3" name="Content Placeholder 2">
            <a:extLst>
              <a:ext uri="{FF2B5EF4-FFF2-40B4-BE49-F238E27FC236}">
                <a16:creationId xmlns:a16="http://schemas.microsoft.com/office/drawing/2014/main" xmlns="" id="{633E6DE2-0E10-46E0-8275-7FF5AE6CCDD5}"/>
              </a:ext>
            </a:extLst>
          </p:cNvPr>
          <p:cNvSpPr>
            <a:spLocks noGrp="1"/>
          </p:cNvSpPr>
          <p:nvPr>
            <p:ph idx="1"/>
          </p:nvPr>
        </p:nvSpPr>
        <p:spPr>
          <a:xfrm>
            <a:off x="838200" y="2075543"/>
            <a:ext cx="4966252" cy="3556000"/>
          </a:xfrm>
        </p:spPr>
        <p:txBody>
          <a:bodyPr>
            <a:normAutofit/>
          </a:bodyPr>
          <a:lstStyle/>
          <a:p>
            <a:pPr>
              <a:lnSpc>
                <a:spcPct val="150000"/>
              </a:lnSpc>
            </a:pPr>
            <a:r>
              <a:rPr lang="nl-NL" sz="2400" dirty="0"/>
              <a:t>Verhogen van kwaliteit van zorg en hulpverlening door vanuit </a:t>
            </a:r>
            <a:r>
              <a:rPr lang="nl-NL" sz="2400" dirty="0" err="1"/>
              <a:t>patiënt-gerichte</a:t>
            </a:r>
            <a:r>
              <a:rPr lang="nl-NL" sz="2400" dirty="0"/>
              <a:t> visie gestandaardiseerd zorgprogramma op te zetten met alle relevante partijen </a:t>
            </a:r>
          </a:p>
          <a:p>
            <a:pPr marL="0" indent="0">
              <a:lnSpc>
                <a:spcPct val="150000"/>
              </a:lnSpc>
              <a:buNone/>
            </a:pPr>
            <a:endParaRPr lang="nl-NL" sz="2400" dirty="0"/>
          </a:p>
        </p:txBody>
      </p:sp>
      <p:pic>
        <p:nvPicPr>
          <p:cNvPr id="4" name="Picture 3">
            <a:extLst>
              <a:ext uri="{FF2B5EF4-FFF2-40B4-BE49-F238E27FC236}">
                <a16:creationId xmlns:a16="http://schemas.microsoft.com/office/drawing/2014/main" xmlns="" id="{A6E0B4DE-2541-4899-B6D6-BB6B1196D4B1}"/>
              </a:ext>
            </a:extLst>
          </p:cNvPr>
          <p:cNvPicPr>
            <a:picLocks noChangeAspect="1"/>
          </p:cNvPicPr>
          <p:nvPr/>
        </p:nvPicPr>
        <p:blipFill rotWithShape="1">
          <a:blip r:embed="rId2">
            <a:extLst>
              <a:ext uri="{28A0092B-C50C-407E-A947-70E740481C1C}">
                <a14:useLocalDpi xmlns:a14="http://schemas.microsoft.com/office/drawing/2010/main" val="0"/>
              </a:ext>
            </a:extLst>
          </a:blip>
          <a:srcRect t="50812" b="22321"/>
          <a:stretch/>
        </p:blipFill>
        <p:spPr>
          <a:xfrm>
            <a:off x="0" y="5865395"/>
            <a:ext cx="12192000" cy="992605"/>
          </a:xfrm>
          <a:prstGeom prst="rect">
            <a:avLst/>
          </a:prstGeom>
        </p:spPr>
      </p:pic>
      <p:pic>
        <p:nvPicPr>
          <p:cNvPr id="5" name="Picture 4">
            <a:extLst>
              <a:ext uri="{FF2B5EF4-FFF2-40B4-BE49-F238E27FC236}">
                <a16:creationId xmlns:a16="http://schemas.microsoft.com/office/drawing/2014/main" xmlns="" id="{6D49BEC4-9501-4DF3-87C5-465AB6943E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98605" y="156411"/>
            <a:ext cx="1082502" cy="958014"/>
          </a:xfrm>
          <a:prstGeom prst="rect">
            <a:avLst/>
          </a:prstGeom>
        </p:spPr>
      </p:pic>
      <p:sp>
        <p:nvSpPr>
          <p:cNvPr id="6" name="Content Placeholder 2">
            <a:extLst>
              <a:ext uri="{FF2B5EF4-FFF2-40B4-BE49-F238E27FC236}">
                <a16:creationId xmlns:a16="http://schemas.microsoft.com/office/drawing/2014/main" xmlns="" id="{75CC8226-5D64-4810-B849-744B354526B8}"/>
              </a:ext>
            </a:extLst>
          </p:cNvPr>
          <p:cNvSpPr txBox="1">
            <a:spLocks/>
          </p:cNvSpPr>
          <p:nvPr/>
        </p:nvSpPr>
        <p:spPr>
          <a:xfrm>
            <a:off x="6298096" y="2049039"/>
            <a:ext cx="4966252" cy="3556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pPr>
            <a:r>
              <a:rPr lang="nl-NL" sz="2400" dirty="0"/>
              <a:t>Verhogen van doelmatigheid  door effectievere </a:t>
            </a:r>
            <a:r>
              <a:rPr lang="nl-NL" sz="2400" dirty="0" err="1"/>
              <a:t>schuldhulpverlenings</a:t>
            </a:r>
            <a:r>
              <a:rPr lang="nl-NL" sz="2400" dirty="0"/>
              <a:t>-trajecten en geleverde zorg    hogere slagingspercentages en verlaging van de duur en kosten van zorg</a:t>
            </a:r>
          </a:p>
        </p:txBody>
      </p:sp>
      <p:sp>
        <p:nvSpPr>
          <p:cNvPr id="9" name="Isosceles Triangle 8">
            <a:extLst>
              <a:ext uri="{FF2B5EF4-FFF2-40B4-BE49-F238E27FC236}">
                <a16:creationId xmlns:a16="http://schemas.microsoft.com/office/drawing/2014/main" xmlns="" id="{0C14B5B2-CA75-401C-9B8C-33CB071B3AF1}"/>
              </a:ext>
            </a:extLst>
          </p:cNvPr>
          <p:cNvSpPr/>
          <p:nvPr/>
        </p:nvSpPr>
        <p:spPr>
          <a:xfrm rot="5400000">
            <a:off x="10008770" y="3439528"/>
            <a:ext cx="228600" cy="117310"/>
          </a:xfrm>
          <a:prstGeom prst="triangle">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41660025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1ee89e71-04cd-405e-9ca3-99e020c1694d" ContentTypeId="0x0101" PreviousValue="false"/>
</file>

<file path=customXml/item3.xml><?xml version="1.0" encoding="utf-8"?>
<ct:contentTypeSchema xmlns:ct="http://schemas.microsoft.com/office/2006/metadata/contentType" xmlns:ma="http://schemas.microsoft.com/office/2006/metadata/properties/metaAttributes" ct:_="" ma:_="" ma:contentTypeName="Document" ma:contentTypeID="0x0101005E7D32E5FB2E884EBA973A547E43BB09" ma:contentTypeVersion="11" ma:contentTypeDescription="Create a new document." ma:contentTypeScope="" ma:versionID="1e9b01e18d51ee22387c648f84d2a9cf">
  <xsd:schema xmlns:xsd="http://www.w3.org/2001/XMLSchema" xmlns:xs="http://www.w3.org/2001/XMLSchema" xmlns:p="http://schemas.microsoft.com/office/2006/metadata/properties" xmlns:ns3="44a56295-c29e-4898-8136-a54736c65b82" xmlns:ns4="76ee98ef-e685-4517-ade6-f99a7756ecf2" xmlns:ns5="ebc465e2-afd4-43e2-b5a5-630fe84cd1e4" targetNamespace="http://schemas.microsoft.com/office/2006/metadata/properties" ma:root="true" ma:fieldsID="f10f3648d450f4eb045cd33938b1b420" ns3:_="" ns4:_="" ns5:_="">
    <xsd:import namespace="44a56295-c29e-4898-8136-a54736c65b82"/>
    <xsd:import namespace="76ee98ef-e685-4517-ade6-f99a7756ecf2"/>
    <xsd:import namespace="ebc465e2-afd4-43e2-b5a5-630fe84cd1e4"/>
    <xsd:element name="properties">
      <xsd:complexType>
        <xsd:sequence>
          <xsd:element name="documentManagement">
            <xsd:complexType>
              <xsd:all>
                <xsd:element ref="ns3:Descriptions" minOccurs="0"/>
                <xsd:element ref="ns3:Keyword" minOccurs="0"/>
                <xsd:element ref="ns4:SharingHintHash" minOccurs="0"/>
                <xsd:element ref="ns5:MediaServiceMetadata" minOccurs="0"/>
                <xsd:element ref="ns5:MediaServiceFastMetadata" minOccurs="0"/>
                <xsd:element ref="ns5:MediaServiceDateTaken" minOccurs="0"/>
                <xsd:element ref="ns5:MediaServiceAutoTags" minOccurs="0"/>
                <xsd:element ref="ns5:MediaServiceLocation" minOccurs="0"/>
                <xsd:element ref="ns4:SharedWithUsers" minOccurs="0"/>
                <xsd:element ref="ns4:SharedWithDetails" minOccurs="0"/>
                <xsd:element ref="ns5:MediaServiceOCR" minOccurs="0"/>
                <xsd:element ref="ns5:MediaServiceGenerationTime" minOccurs="0"/>
                <xsd:element ref="ns5: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4a56295-c29e-4898-8136-a54736c65b82" elementFormDefault="qualified">
    <xsd:import namespace="http://schemas.microsoft.com/office/2006/documentManagement/types"/>
    <xsd:import namespace="http://schemas.microsoft.com/office/infopath/2007/PartnerControls"/>
    <xsd:element name="Descriptions" ma:index="8" nillable="true" ma:displayName="Descriptions" ma:description="Describe your document to make it appear at the top of search results" ma:internalName="Descriptions">
      <xsd:simpleType>
        <xsd:restriction base="dms:Note">
          <xsd:maxLength value="255"/>
        </xsd:restriction>
      </xsd:simpleType>
    </xsd:element>
    <xsd:element name="Keyword" ma:index="9" nillable="true" ma:displayName="Keyword" ma:description="Enter list of terms separated by semi-colon(;)" ma:internalName="Keyword">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6ee98ef-e685-4517-ade6-f99a7756ecf2" elementFormDefault="qualified">
    <xsd:import namespace="http://schemas.microsoft.com/office/2006/documentManagement/types"/>
    <xsd:import namespace="http://schemas.microsoft.com/office/infopath/2007/PartnerControls"/>
    <xsd:element name="SharingHintHash" ma:index="10" nillable="true" ma:displayName="Sharing Hint Hash" ma:description="" ma:hidden="true" ma:internalName="SharingHintHash" ma:readOnly="true">
      <xsd:simpleType>
        <xsd:restriction base="dms:Text"/>
      </xsd:simpleType>
    </xsd:element>
    <xsd:element name="SharedWithUsers" ma:index="16"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bc465e2-afd4-43e2-b5a5-630fe84cd1e4"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Keyword xmlns="44a56295-c29e-4898-8136-a54736c65b82" xsi:nil="true"/>
    <Descriptions xmlns="44a56295-c29e-4898-8136-a54736c65b82" xsi:nil="true"/>
  </documentManagement>
</p:properties>
</file>

<file path=customXml/itemProps1.xml><?xml version="1.0" encoding="utf-8"?>
<ds:datastoreItem xmlns:ds="http://schemas.openxmlformats.org/officeDocument/2006/customXml" ds:itemID="{621BEEA1-D083-469C-B535-B1049B85FDF1}">
  <ds:schemaRefs>
    <ds:schemaRef ds:uri="http://schemas.microsoft.com/sharepoint/v3/contenttype/forms"/>
  </ds:schemaRefs>
</ds:datastoreItem>
</file>

<file path=customXml/itemProps2.xml><?xml version="1.0" encoding="utf-8"?>
<ds:datastoreItem xmlns:ds="http://schemas.openxmlformats.org/officeDocument/2006/customXml" ds:itemID="{A27D5893-F1EC-4421-86A7-79759FBEA151}">
  <ds:schemaRefs>
    <ds:schemaRef ds:uri="Microsoft.SharePoint.Taxonomy.ContentTypeSync"/>
  </ds:schemaRefs>
</ds:datastoreItem>
</file>

<file path=customXml/itemProps3.xml><?xml version="1.0" encoding="utf-8"?>
<ds:datastoreItem xmlns:ds="http://schemas.openxmlformats.org/officeDocument/2006/customXml" ds:itemID="{7BA4053F-6F8D-4622-BE93-8C81DE832E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a56295-c29e-4898-8136-a54736c65b82"/>
    <ds:schemaRef ds:uri="76ee98ef-e685-4517-ade6-f99a7756ecf2"/>
    <ds:schemaRef ds:uri="ebc465e2-afd4-43e2-b5a5-630fe84cd1e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AF0B5176-FF3C-4A0B-B2BC-73C0E4F5FFE8}">
  <ds:schemaRefs>
    <ds:schemaRef ds:uri="http://schemas.microsoft.com/office/2006/documentManagement/types"/>
    <ds:schemaRef ds:uri="http://www.w3.org/XML/1998/namespace"/>
    <ds:schemaRef ds:uri="http://purl.org/dc/dcmitype/"/>
    <ds:schemaRef ds:uri="http://schemas.microsoft.com/office/2006/metadata/properties"/>
    <ds:schemaRef ds:uri="http://purl.org/dc/elements/1.1/"/>
    <ds:schemaRef ds:uri="http://purl.org/dc/terms/"/>
    <ds:schemaRef ds:uri="http://schemas.microsoft.com/office/infopath/2007/PartnerControls"/>
    <ds:schemaRef ds:uri="http://schemas.openxmlformats.org/package/2006/metadata/core-properties"/>
    <ds:schemaRef ds:uri="ebc465e2-afd4-43e2-b5a5-630fe84cd1e4"/>
    <ds:schemaRef ds:uri="76ee98ef-e685-4517-ade6-f99a7756ecf2"/>
    <ds:schemaRef ds:uri="44a56295-c29e-4898-8136-a54736c65b82"/>
  </ds:schemaRefs>
</ds:datastoreItem>
</file>

<file path=docProps/app.xml><?xml version="1.0" encoding="utf-8"?>
<Properties xmlns="http://schemas.openxmlformats.org/officeDocument/2006/extended-properties" xmlns:vt="http://schemas.openxmlformats.org/officeDocument/2006/docPropsVTypes">
  <TotalTime>103</TotalTime>
  <Words>468</Words>
  <Application>Microsoft Office PowerPoint</Application>
  <PresentationFormat>Aangepast</PresentationFormat>
  <Paragraphs>47</Paragraphs>
  <Slides>12</Slides>
  <Notes>0</Notes>
  <HiddenSlides>0</HiddenSlides>
  <MMClips>0</MMClips>
  <ScaleCrop>false</ScaleCrop>
  <HeadingPairs>
    <vt:vector size="4" baseType="variant">
      <vt:variant>
        <vt:lpstr>Thema</vt:lpstr>
      </vt:variant>
      <vt:variant>
        <vt:i4>1</vt:i4>
      </vt:variant>
      <vt:variant>
        <vt:lpstr>Diatitels</vt:lpstr>
      </vt:variant>
      <vt:variant>
        <vt:i4>12</vt:i4>
      </vt:variant>
    </vt:vector>
  </HeadingPairs>
  <TitlesOfParts>
    <vt:vector size="13" baseType="lpstr">
      <vt:lpstr>Office Theme</vt:lpstr>
      <vt:lpstr>PowerPoint-presentatie</vt:lpstr>
      <vt:lpstr>PowerPoint-presentatie</vt:lpstr>
      <vt:lpstr>Eind 2018 Kamerbrief ‘Brede schuldenaanpak’:  Overkoepelende schuldenaanpak nodig!</vt:lpstr>
      <vt:lpstr> Samenhang tussen schulden en kosten gezondheidszorg  is aangetoond</vt:lpstr>
      <vt:lpstr>JZOJP:  Rapport Taskforce 'De juiste zorg op de juiste plek’ ‘Ook bij schulden‘</vt:lpstr>
      <vt:lpstr> Vroegtijdige integrale hulp aan burgers bij schulden   voorkomt grotere zorgvraag en verlaagt kosten </vt:lpstr>
      <vt:lpstr> Voorbeeld uit praktijk</vt:lpstr>
      <vt:lpstr> Knelpunt: Samenwerking door tegengestelde belangen van hulpverleners en het ‘niet spreken van dezelfde taal’</vt:lpstr>
      <vt:lpstr> Doel initiatief</vt:lpstr>
      <vt:lpstr> Stappenplan</vt:lpstr>
      <vt:lpstr>Fase 1 Startimpuls projectplan/ businesscase</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Nelis, Hans</dc:creator>
  <cp:lastModifiedBy>Eigenaar</cp:lastModifiedBy>
  <cp:revision>8</cp:revision>
  <dcterms:created xsi:type="dcterms:W3CDTF">2019-10-07T11:02:19Z</dcterms:created>
  <dcterms:modified xsi:type="dcterms:W3CDTF">2019-10-08T10:02:42Z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0x0101005E7D32E5FB2E884EBA973A547E43BB09</vt:lpwstr>
  </property>
</Properties>
</file>